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03BCC-00DD-441B-84DE-A03AE00E46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A088E-469B-4F30-BB6B-35E7101A56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Desafío 1: El papel de los OPL en la implementación de la ENCÍVICA.</a:t>
          </a:r>
        </a:p>
      </dgm:t>
    </dgm:pt>
    <dgm:pt modelId="{C4E7A922-82D9-4EC0-AD6E-8CB18A3DC594}" type="parTrans" cxnId="{0B16BDF7-6D0B-4341-BE31-F3EAA45ABA3F}">
      <dgm:prSet/>
      <dgm:spPr/>
      <dgm:t>
        <a:bodyPr/>
        <a:lstStyle/>
        <a:p>
          <a:endParaRPr lang="en-US"/>
        </a:p>
      </dgm:t>
    </dgm:pt>
    <dgm:pt modelId="{44268FA9-0BD7-4B3C-AEB5-E883BE17C749}" type="sibTrans" cxnId="{0B16BDF7-6D0B-4341-BE31-F3EAA45ABA3F}">
      <dgm:prSet/>
      <dgm:spPr/>
      <dgm:t>
        <a:bodyPr/>
        <a:lstStyle/>
        <a:p>
          <a:endParaRPr lang="en-US"/>
        </a:p>
      </dgm:t>
    </dgm:pt>
    <dgm:pt modelId="{E2F80132-A48C-4628-B72F-84B38507CE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Desafío 2: Revisión crítica del modelo de implementación, monitoreo y evaluación desde un enfoque de políticas públicas.</a:t>
          </a:r>
        </a:p>
      </dgm:t>
    </dgm:pt>
    <dgm:pt modelId="{B47F187F-F620-4006-8326-550C9C4D81FF}" type="parTrans" cxnId="{434F6929-F904-4A75-AB99-30171BB84EC9}">
      <dgm:prSet/>
      <dgm:spPr/>
      <dgm:t>
        <a:bodyPr/>
        <a:lstStyle/>
        <a:p>
          <a:endParaRPr lang="en-US"/>
        </a:p>
      </dgm:t>
    </dgm:pt>
    <dgm:pt modelId="{EF8A03DC-BEC2-48FB-B2FD-24D9EA7B25AC}" type="sibTrans" cxnId="{434F6929-F904-4A75-AB99-30171BB84EC9}">
      <dgm:prSet/>
      <dgm:spPr/>
      <dgm:t>
        <a:bodyPr/>
        <a:lstStyle/>
        <a:p>
          <a:endParaRPr lang="en-US"/>
        </a:p>
      </dgm:t>
    </dgm:pt>
    <dgm:pt modelId="{379CC1E6-6C87-4B43-AB87-56B3F8B16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Conclusiones.</a:t>
          </a:r>
        </a:p>
      </dgm:t>
    </dgm:pt>
    <dgm:pt modelId="{0752826B-61BB-4FF1-92D4-B207F5996F27}" type="parTrans" cxnId="{087B7E4D-228B-4E3B-A1B9-A591C1AE93FD}">
      <dgm:prSet/>
      <dgm:spPr/>
      <dgm:t>
        <a:bodyPr/>
        <a:lstStyle/>
        <a:p>
          <a:endParaRPr lang="en-US"/>
        </a:p>
      </dgm:t>
    </dgm:pt>
    <dgm:pt modelId="{F14AD02E-A3B1-4CE7-B3F5-E607CC2AF161}" type="sibTrans" cxnId="{087B7E4D-228B-4E3B-A1B9-A591C1AE93FD}">
      <dgm:prSet/>
      <dgm:spPr/>
      <dgm:t>
        <a:bodyPr/>
        <a:lstStyle/>
        <a:p>
          <a:endParaRPr lang="en-US"/>
        </a:p>
      </dgm:t>
    </dgm:pt>
    <dgm:pt modelId="{A6BDBE54-9FB9-40FB-8862-9CDCD6FC2A81}" type="pres">
      <dgm:prSet presAssocID="{43303BCC-00DD-441B-84DE-A03AE00E460D}" presName="root" presStyleCnt="0">
        <dgm:presLayoutVars>
          <dgm:dir/>
          <dgm:resizeHandles val="exact"/>
        </dgm:presLayoutVars>
      </dgm:prSet>
      <dgm:spPr/>
    </dgm:pt>
    <dgm:pt modelId="{5E556938-C986-4F00-B755-E34B9C36FFDD}" type="pres">
      <dgm:prSet presAssocID="{3FBA088E-469B-4F30-BB6B-35E7101A56DE}" presName="compNode" presStyleCnt="0"/>
      <dgm:spPr/>
    </dgm:pt>
    <dgm:pt modelId="{7A6BC2D7-0605-4D48-8FAE-0DC75DBDF4E0}" type="pres">
      <dgm:prSet presAssocID="{3FBA088E-469B-4F30-BB6B-35E7101A56DE}" presName="bgRect" presStyleLbl="bgShp" presStyleIdx="0" presStyleCnt="3"/>
      <dgm:spPr/>
    </dgm:pt>
    <dgm:pt modelId="{CA141A51-6C62-4EA0-9FFD-B1273D5E2EEC}" type="pres">
      <dgm:prSet presAssocID="{3FBA088E-469B-4F30-BB6B-35E7101A56D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l"/>
        </a:ext>
      </dgm:extLst>
    </dgm:pt>
    <dgm:pt modelId="{0D9E11AA-A0E5-4609-9693-521886E5F299}" type="pres">
      <dgm:prSet presAssocID="{3FBA088E-469B-4F30-BB6B-35E7101A56DE}" presName="spaceRect" presStyleCnt="0"/>
      <dgm:spPr/>
    </dgm:pt>
    <dgm:pt modelId="{DBE798BE-693F-4E56-BE4F-0930CBA40F69}" type="pres">
      <dgm:prSet presAssocID="{3FBA088E-469B-4F30-BB6B-35E7101A56DE}" presName="parTx" presStyleLbl="revTx" presStyleIdx="0" presStyleCnt="3">
        <dgm:presLayoutVars>
          <dgm:chMax val="0"/>
          <dgm:chPref val="0"/>
        </dgm:presLayoutVars>
      </dgm:prSet>
      <dgm:spPr/>
    </dgm:pt>
    <dgm:pt modelId="{79EE24B3-99FD-4584-8293-16C532566411}" type="pres">
      <dgm:prSet presAssocID="{44268FA9-0BD7-4B3C-AEB5-E883BE17C749}" presName="sibTrans" presStyleCnt="0"/>
      <dgm:spPr/>
    </dgm:pt>
    <dgm:pt modelId="{752CE307-F3B1-4DF5-BB6B-347FA0271ACA}" type="pres">
      <dgm:prSet presAssocID="{E2F80132-A48C-4628-B72F-84B38507CEC8}" presName="compNode" presStyleCnt="0"/>
      <dgm:spPr/>
    </dgm:pt>
    <dgm:pt modelId="{634F04FE-A44D-42F8-9CEA-764142ABA821}" type="pres">
      <dgm:prSet presAssocID="{E2F80132-A48C-4628-B72F-84B38507CEC8}" presName="bgRect" presStyleLbl="bgShp" presStyleIdx="1" presStyleCnt="3"/>
      <dgm:spPr/>
    </dgm:pt>
    <dgm:pt modelId="{336545AF-3279-47AF-BCCB-17CCEC8AC56E}" type="pres">
      <dgm:prSet presAssocID="{E2F80132-A48C-4628-B72F-84B38507CE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931F40D7-63D5-428D-AE8C-BEFFFEB8FA3C}" type="pres">
      <dgm:prSet presAssocID="{E2F80132-A48C-4628-B72F-84B38507CEC8}" presName="spaceRect" presStyleCnt="0"/>
      <dgm:spPr/>
    </dgm:pt>
    <dgm:pt modelId="{68E3EA4C-61C0-4A0C-94F8-0582CDC8C610}" type="pres">
      <dgm:prSet presAssocID="{E2F80132-A48C-4628-B72F-84B38507CEC8}" presName="parTx" presStyleLbl="revTx" presStyleIdx="1" presStyleCnt="3">
        <dgm:presLayoutVars>
          <dgm:chMax val="0"/>
          <dgm:chPref val="0"/>
        </dgm:presLayoutVars>
      </dgm:prSet>
      <dgm:spPr/>
    </dgm:pt>
    <dgm:pt modelId="{8104EF5C-D979-491A-A67F-6C17DC6123DB}" type="pres">
      <dgm:prSet presAssocID="{EF8A03DC-BEC2-48FB-B2FD-24D9EA7B25AC}" presName="sibTrans" presStyleCnt="0"/>
      <dgm:spPr/>
    </dgm:pt>
    <dgm:pt modelId="{73A76CA2-9DBC-43FC-932D-ACA1D02EFD3C}" type="pres">
      <dgm:prSet presAssocID="{379CC1E6-6C87-4B43-AB87-56B3F8B16DA6}" presName="compNode" presStyleCnt="0"/>
      <dgm:spPr/>
    </dgm:pt>
    <dgm:pt modelId="{6FF6C647-FDC0-4499-9F86-A1D50038CFCD}" type="pres">
      <dgm:prSet presAssocID="{379CC1E6-6C87-4B43-AB87-56B3F8B16DA6}" presName="bgRect" presStyleLbl="bgShp" presStyleIdx="2" presStyleCnt="3"/>
      <dgm:spPr/>
    </dgm:pt>
    <dgm:pt modelId="{57B75991-A90B-426B-AF02-2BD1921902B3}" type="pres">
      <dgm:prSet presAssocID="{379CC1E6-6C87-4B43-AB87-56B3F8B16D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9B7E7BDB-5904-400D-B8A2-0EDD655D166D}" type="pres">
      <dgm:prSet presAssocID="{379CC1E6-6C87-4B43-AB87-56B3F8B16DA6}" presName="spaceRect" presStyleCnt="0"/>
      <dgm:spPr/>
    </dgm:pt>
    <dgm:pt modelId="{A606907C-EE8A-4C52-B14B-1E538E2B9F1C}" type="pres">
      <dgm:prSet presAssocID="{379CC1E6-6C87-4B43-AB87-56B3F8B16DA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34F6929-F904-4A75-AB99-30171BB84EC9}" srcId="{43303BCC-00DD-441B-84DE-A03AE00E460D}" destId="{E2F80132-A48C-4628-B72F-84B38507CEC8}" srcOrd="1" destOrd="0" parTransId="{B47F187F-F620-4006-8326-550C9C4D81FF}" sibTransId="{EF8A03DC-BEC2-48FB-B2FD-24D9EA7B25AC}"/>
    <dgm:cxn modelId="{1399BA46-7DD3-4E3E-9FB6-B6A359625739}" type="presOf" srcId="{43303BCC-00DD-441B-84DE-A03AE00E460D}" destId="{A6BDBE54-9FB9-40FB-8862-9CDCD6FC2A81}" srcOrd="0" destOrd="0" presId="urn:microsoft.com/office/officeart/2018/2/layout/IconVerticalSolidList"/>
    <dgm:cxn modelId="{087B7E4D-228B-4E3B-A1B9-A591C1AE93FD}" srcId="{43303BCC-00DD-441B-84DE-A03AE00E460D}" destId="{379CC1E6-6C87-4B43-AB87-56B3F8B16DA6}" srcOrd="2" destOrd="0" parTransId="{0752826B-61BB-4FF1-92D4-B207F5996F27}" sibTransId="{F14AD02E-A3B1-4CE7-B3F5-E607CC2AF161}"/>
    <dgm:cxn modelId="{EA950E83-E3EC-4D3B-B739-3823268EB963}" type="presOf" srcId="{E2F80132-A48C-4628-B72F-84B38507CEC8}" destId="{68E3EA4C-61C0-4A0C-94F8-0582CDC8C610}" srcOrd="0" destOrd="0" presId="urn:microsoft.com/office/officeart/2018/2/layout/IconVerticalSolidList"/>
    <dgm:cxn modelId="{1F5FC2A0-5773-4B04-89FF-F9905A11D272}" type="presOf" srcId="{379CC1E6-6C87-4B43-AB87-56B3F8B16DA6}" destId="{A606907C-EE8A-4C52-B14B-1E538E2B9F1C}" srcOrd="0" destOrd="0" presId="urn:microsoft.com/office/officeart/2018/2/layout/IconVerticalSolidList"/>
    <dgm:cxn modelId="{F8A04EE3-54ED-40F7-B427-F947C3F2965B}" type="presOf" srcId="{3FBA088E-469B-4F30-BB6B-35E7101A56DE}" destId="{DBE798BE-693F-4E56-BE4F-0930CBA40F69}" srcOrd="0" destOrd="0" presId="urn:microsoft.com/office/officeart/2018/2/layout/IconVerticalSolidList"/>
    <dgm:cxn modelId="{0B16BDF7-6D0B-4341-BE31-F3EAA45ABA3F}" srcId="{43303BCC-00DD-441B-84DE-A03AE00E460D}" destId="{3FBA088E-469B-4F30-BB6B-35E7101A56DE}" srcOrd="0" destOrd="0" parTransId="{C4E7A922-82D9-4EC0-AD6E-8CB18A3DC594}" sibTransId="{44268FA9-0BD7-4B3C-AEB5-E883BE17C749}"/>
    <dgm:cxn modelId="{80945C45-1CDB-447C-ACA5-1DD88E119DD0}" type="presParOf" srcId="{A6BDBE54-9FB9-40FB-8862-9CDCD6FC2A81}" destId="{5E556938-C986-4F00-B755-E34B9C36FFDD}" srcOrd="0" destOrd="0" presId="urn:microsoft.com/office/officeart/2018/2/layout/IconVerticalSolidList"/>
    <dgm:cxn modelId="{6C4B1439-ECBA-418C-898E-8B35AC7A62D9}" type="presParOf" srcId="{5E556938-C986-4F00-B755-E34B9C36FFDD}" destId="{7A6BC2D7-0605-4D48-8FAE-0DC75DBDF4E0}" srcOrd="0" destOrd="0" presId="urn:microsoft.com/office/officeart/2018/2/layout/IconVerticalSolidList"/>
    <dgm:cxn modelId="{0360915E-83C6-4B4B-9B56-A9BE05F9D58E}" type="presParOf" srcId="{5E556938-C986-4F00-B755-E34B9C36FFDD}" destId="{CA141A51-6C62-4EA0-9FFD-B1273D5E2EEC}" srcOrd="1" destOrd="0" presId="urn:microsoft.com/office/officeart/2018/2/layout/IconVerticalSolidList"/>
    <dgm:cxn modelId="{D3C5D39A-FC31-48D1-ADA2-0129F0360EE9}" type="presParOf" srcId="{5E556938-C986-4F00-B755-E34B9C36FFDD}" destId="{0D9E11AA-A0E5-4609-9693-521886E5F299}" srcOrd="2" destOrd="0" presId="urn:microsoft.com/office/officeart/2018/2/layout/IconVerticalSolidList"/>
    <dgm:cxn modelId="{226FB353-6B0E-442E-BEEF-6C403E6739FC}" type="presParOf" srcId="{5E556938-C986-4F00-B755-E34B9C36FFDD}" destId="{DBE798BE-693F-4E56-BE4F-0930CBA40F69}" srcOrd="3" destOrd="0" presId="urn:microsoft.com/office/officeart/2018/2/layout/IconVerticalSolidList"/>
    <dgm:cxn modelId="{A4D0BDC2-0B48-4951-9F8F-6AFD604F6786}" type="presParOf" srcId="{A6BDBE54-9FB9-40FB-8862-9CDCD6FC2A81}" destId="{79EE24B3-99FD-4584-8293-16C532566411}" srcOrd="1" destOrd="0" presId="urn:microsoft.com/office/officeart/2018/2/layout/IconVerticalSolidList"/>
    <dgm:cxn modelId="{59508D1F-325E-4D5A-8870-C40A9FB94CB7}" type="presParOf" srcId="{A6BDBE54-9FB9-40FB-8862-9CDCD6FC2A81}" destId="{752CE307-F3B1-4DF5-BB6B-347FA0271ACA}" srcOrd="2" destOrd="0" presId="urn:microsoft.com/office/officeart/2018/2/layout/IconVerticalSolidList"/>
    <dgm:cxn modelId="{83DC8896-E572-42F4-B893-AF31124D6E24}" type="presParOf" srcId="{752CE307-F3B1-4DF5-BB6B-347FA0271ACA}" destId="{634F04FE-A44D-42F8-9CEA-764142ABA821}" srcOrd="0" destOrd="0" presId="urn:microsoft.com/office/officeart/2018/2/layout/IconVerticalSolidList"/>
    <dgm:cxn modelId="{0BDA1CB9-9EBB-47B2-A1CE-30812E403AEF}" type="presParOf" srcId="{752CE307-F3B1-4DF5-BB6B-347FA0271ACA}" destId="{336545AF-3279-47AF-BCCB-17CCEC8AC56E}" srcOrd="1" destOrd="0" presId="urn:microsoft.com/office/officeart/2018/2/layout/IconVerticalSolidList"/>
    <dgm:cxn modelId="{55C9C308-79C6-463C-9BA4-DCFF0A85748A}" type="presParOf" srcId="{752CE307-F3B1-4DF5-BB6B-347FA0271ACA}" destId="{931F40D7-63D5-428D-AE8C-BEFFFEB8FA3C}" srcOrd="2" destOrd="0" presId="urn:microsoft.com/office/officeart/2018/2/layout/IconVerticalSolidList"/>
    <dgm:cxn modelId="{6F0E7007-B6FA-4DD6-83BB-A48A7AD3AD0C}" type="presParOf" srcId="{752CE307-F3B1-4DF5-BB6B-347FA0271ACA}" destId="{68E3EA4C-61C0-4A0C-94F8-0582CDC8C610}" srcOrd="3" destOrd="0" presId="urn:microsoft.com/office/officeart/2018/2/layout/IconVerticalSolidList"/>
    <dgm:cxn modelId="{C2129C82-F74A-4A34-BEA6-BAC7B1990ABC}" type="presParOf" srcId="{A6BDBE54-9FB9-40FB-8862-9CDCD6FC2A81}" destId="{8104EF5C-D979-491A-A67F-6C17DC6123DB}" srcOrd="3" destOrd="0" presId="urn:microsoft.com/office/officeart/2018/2/layout/IconVerticalSolidList"/>
    <dgm:cxn modelId="{B171F4D8-62B9-449B-A3FC-0023E19BB3F1}" type="presParOf" srcId="{A6BDBE54-9FB9-40FB-8862-9CDCD6FC2A81}" destId="{73A76CA2-9DBC-43FC-932D-ACA1D02EFD3C}" srcOrd="4" destOrd="0" presId="urn:microsoft.com/office/officeart/2018/2/layout/IconVerticalSolidList"/>
    <dgm:cxn modelId="{FEBD9161-ECA1-4BDE-AC29-EA7B798F2680}" type="presParOf" srcId="{73A76CA2-9DBC-43FC-932D-ACA1D02EFD3C}" destId="{6FF6C647-FDC0-4499-9F86-A1D50038CFCD}" srcOrd="0" destOrd="0" presId="urn:microsoft.com/office/officeart/2018/2/layout/IconVerticalSolidList"/>
    <dgm:cxn modelId="{4D4FAE7B-68FA-4286-9F1A-10C2CB60C227}" type="presParOf" srcId="{73A76CA2-9DBC-43FC-932D-ACA1D02EFD3C}" destId="{57B75991-A90B-426B-AF02-2BD1921902B3}" srcOrd="1" destOrd="0" presId="urn:microsoft.com/office/officeart/2018/2/layout/IconVerticalSolidList"/>
    <dgm:cxn modelId="{6B99AAC5-0204-48CF-BED9-30D6DF8D389B}" type="presParOf" srcId="{73A76CA2-9DBC-43FC-932D-ACA1D02EFD3C}" destId="{9B7E7BDB-5904-400D-B8A2-0EDD655D166D}" srcOrd="2" destOrd="0" presId="urn:microsoft.com/office/officeart/2018/2/layout/IconVerticalSolidList"/>
    <dgm:cxn modelId="{B46669C5-A281-4C52-A45F-524B2BF0E557}" type="presParOf" srcId="{73A76CA2-9DBC-43FC-932D-ACA1D02EFD3C}" destId="{A606907C-EE8A-4C52-B14B-1E538E2B9F1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821B-B5A1-4FD6-9CB3-EB0F1F3C8C2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8F786-278D-4EBF-B758-9D8E2B1169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Explicación general del mandato constitucional de los OPL.</a:t>
          </a:r>
        </a:p>
      </dgm:t>
    </dgm:pt>
    <dgm:pt modelId="{BF6E61EB-E202-4898-9D18-D264EFCDA9AB}" type="parTrans" cxnId="{9245CA04-30AB-4BD3-AD80-6712AC63FFD2}">
      <dgm:prSet/>
      <dgm:spPr/>
      <dgm:t>
        <a:bodyPr/>
        <a:lstStyle/>
        <a:p>
          <a:endParaRPr lang="en-US"/>
        </a:p>
      </dgm:t>
    </dgm:pt>
    <dgm:pt modelId="{64BBBF67-7BE5-4E9F-88C3-7DD0AD5ADC6A}" type="sibTrans" cxnId="{9245CA04-30AB-4BD3-AD80-6712AC63FFD2}">
      <dgm:prSet/>
      <dgm:spPr/>
      <dgm:t>
        <a:bodyPr/>
        <a:lstStyle/>
        <a:p>
          <a:endParaRPr lang="en-US"/>
        </a:p>
      </dgm:t>
    </dgm:pt>
    <dgm:pt modelId="{0AF6CE18-58F7-440C-A42F-2E8ADFD39A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Enlace con la Estrategia Nacional de Educación Cívica 2024-2026.</a:t>
          </a:r>
        </a:p>
      </dgm:t>
    </dgm:pt>
    <dgm:pt modelId="{4A94B9FB-24E8-4A85-A9CE-ADEB6DD7ACFE}" type="parTrans" cxnId="{09AC16DA-8A0B-4F77-93B3-DCB28E5544C1}">
      <dgm:prSet/>
      <dgm:spPr/>
      <dgm:t>
        <a:bodyPr/>
        <a:lstStyle/>
        <a:p>
          <a:endParaRPr lang="en-US"/>
        </a:p>
      </dgm:t>
    </dgm:pt>
    <dgm:pt modelId="{DD93987D-4B60-49BB-AE54-7C6B6FB29338}" type="sibTrans" cxnId="{09AC16DA-8A0B-4F77-93B3-DCB28E5544C1}">
      <dgm:prSet/>
      <dgm:spPr/>
      <dgm:t>
        <a:bodyPr/>
        <a:lstStyle/>
        <a:p>
          <a:endParaRPr lang="en-US"/>
        </a:p>
      </dgm:t>
    </dgm:pt>
    <dgm:pt modelId="{6D42A64C-FA93-418E-8B7F-0FCF774AA6DF}" type="pres">
      <dgm:prSet presAssocID="{5E97821B-B5A1-4FD6-9CB3-EB0F1F3C8C23}" presName="root" presStyleCnt="0">
        <dgm:presLayoutVars>
          <dgm:dir/>
          <dgm:resizeHandles val="exact"/>
        </dgm:presLayoutVars>
      </dgm:prSet>
      <dgm:spPr/>
    </dgm:pt>
    <dgm:pt modelId="{D331E134-93F5-4040-A8C9-6422EDBA7D68}" type="pres">
      <dgm:prSet presAssocID="{B0A8F786-278D-4EBF-B758-9D8E2B116917}" presName="compNode" presStyleCnt="0"/>
      <dgm:spPr/>
    </dgm:pt>
    <dgm:pt modelId="{A77F993F-5A70-4E8E-A929-3648298F4E78}" type="pres">
      <dgm:prSet presAssocID="{B0A8F786-278D-4EBF-B758-9D8E2B116917}" presName="bgRect" presStyleLbl="bgShp" presStyleIdx="0" presStyleCnt="2"/>
      <dgm:spPr/>
    </dgm:pt>
    <dgm:pt modelId="{D122BF26-5F0F-4A0C-BF1E-91269F1ED792}" type="pres">
      <dgm:prSet presAssocID="{B0A8F786-278D-4EBF-B758-9D8E2B1169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46F7C682-C821-446B-BBEE-50508BC197C3}" type="pres">
      <dgm:prSet presAssocID="{B0A8F786-278D-4EBF-B758-9D8E2B116917}" presName="spaceRect" presStyleCnt="0"/>
      <dgm:spPr/>
    </dgm:pt>
    <dgm:pt modelId="{3CDD09EE-6F6E-4888-AA7C-5C0B3ED49228}" type="pres">
      <dgm:prSet presAssocID="{B0A8F786-278D-4EBF-B758-9D8E2B116917}" presName="parTx" presStyleLbl="revTx" presStyleIdx="0" presStyleCnt="2">
        <dgm:presLayoutVars>
          <dgm:chMax val="0"/>
          <dgm:chPref val="0"/>
        </dgm:presLayoutVars>
      </dgm:prSet>
      <dgm:spPr/>
    </dgm:pt>
    <dgm:pt modelId="{99D65C4E-DB6D-434E-84D9-2BC2505198E4}" type="pres">
      <dgm:prSet presAssocID="{64BBBF67-7BE5-4E9F-88C3-7DD0AD5ADC6A}" presName="sibTrans" presStyleCnt="0"/>
      <dgm:spPr/>
    </dgm:pt>
    <dgm:pt modelId="{F0B69B9D-1C0F-4538-8BD7-5E8DAE140762}" type="pres">
      <dgm:prSet presAssocID="{0AF6CE18-58F7-440C-A42F-2E8ADFD39A1A}" presName="compNode" presStyleCnt="0"/>
      <dgm:spPr/>
    </dgm:pt>
    <dgm:pt modelId="{8C19DD0D-8C34-4A93-B7AB-439804BC69A1}" type="pres">
      <dgm:prSet presAssocID="{0AF6CE18-58F7-440C-A42F-2E8ADFD39A1A}" presName="bgRect" presStyleLbl="bgShp" presStyleIdx="1" presStyleCnt="2"/>
      <dgm:spPr/>
    </dgm:pt>
    <dgm:pt modelId="{BFCDD56F-6FFA-471A-9911-FCA31130E2D0}" type="pres">
      <dgm:prSet presAssocID="{0AF6CE18-58F7-440C-A42F-2E8ADFD39A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ntro educativo"/>
        </a:ext>
      </dgm:extLst>
    </dgm:pt>
    <dgm:pt modelId="{F9ECD5C0-D86C-4314-B160-CB841428F5D7}" type="pres">
      <dgm:prSet presAssocID="{0AF6CE18-58F7-440C-A42F-2E8ADFD39A1A}" presName="spaceRect" presStyleCnt="0"/>
      <dgm:spPr/>
    </dgm:pt>
    <dgm:pt modelId="{7FE784E6-19FC-4113-9B7B-87AAA06DFF5A}" type="pres">
      <dgm:prSet presAssocID="{0AF6CE18-58F7-440C-A42F-2E8ADFD39A1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245CA04-30AB-4BD3-AD80-6712AC63FFD2}" srcId="{5E97821B-B5A1-4FD6-9CB3-EB0F1F3C8C23}" destId="{B0A8F786-278D-4EBF-B758-9D8E2B116917}" srcOrd="0" destOrd="0" parTransId="{BF6E61EB-E202-4898-9D18-D264EFCDA9AB}" sibTransId="{64BBBF67-7BE5-4E9F-88C3-7DD0AD5ADC6A}"/>
    <dgm:cxn modelId="{28C8B10C-2B6D-4BFD-9289-ABC020624AC8}" type="presOf" srcId="{B0A8F786-278D-4EBF-B758-9D8E2B116917}" destId="{3CDD09EE-6F6E-4888-AA7C-5C0B3ED49228}" srcOrd="0" destOrd="0" presId="urn:microsoft.com/office/officeart/2018/2/layout/IconVerticalSolidList"/>
    <dgm:cxn modelId="{497F8BA9-D52F-45B3-9B67-77133BB0E0BF}" type="presOf" srcId="{5E97821B-B5A1-4FD6-9CB3-EB0F1F3C8C23}" destId="{6D42A64C-FA93-418E-8B7F-0FCF774AA6DF}" srcOrd="0" destOrd="0" presId="urn:microsoft.com/office/officeart/2018/2/layout/IconVerticalSolidList"/>
    <dgm:cxn modelId="{09AC16DA-8A0B-4F77-93B3-DCB28E5544C1}" srcId="{5E97821B-B5A1-4FD6-9CB3-EB0F1F3C8C23}" destId="{0AF6CE18-58F7-440C-A42F-2E8ADFD39A1A}" srcOrd="1" destOrd="0" parTransId="{4A94B9FB-24E8-4A85-A9CE-ADEB6DD7ACFE}" sibTransId="{DD93987D-4B60-49BB-AE54-7C6B6FB29338}"/>
    <dgm:cxn modelId="{0AC591EC-0EEE-4014-B54D-EF271E4A0137}" type="presOf" srcId="{0AF6CE18-58F7-440C-A42F-2E8ADFD39A1A}" destId="{7FE784E6-19FC-4113-9B7B-87AAA06DFF5A}" srcOrd="0" destOrd="0" presId="urn:microsoft.com/office/officeart/2018/2/layout/IconVerticalSolidList"/>
    <dgm:cxn modelId="{969F9155-3200-4756-A2E1-7A0F5F2C23CB}" type="presParOf" srcId="{6D42A64C-FA93-418E-8B7F-0FCF774AA6DF}" destId="{D331E134-93F5-4040-A8C9-6422EDBA7D68}" srcOrd="0" destOrd="0" presId="urn:microsoft.com/office/officeart/2018/2/layout/IconVerticalSolidList"/>
    <dgm:cxn modelId="{A7C1502A-29A4-4C02-8415-F4BAB94D184E}" type="presParOf" srcId="{D331E134-93F5-4040-A8C9-6422EDBA7D68}" destId="{A77F993F-5A70-4E8E-A929-3648298F4E78}" srcOrd="0" destOrd="0" presId="urn:microsoft.com/office/officeart/2018/2/layout/IconVerticalSolidList"/>
    <dgm:cxn modelId="{802DCB85-2577-4B4C-9991-91DA00B036A4}" type="presParOf" srcId="{D331E134-93F5-4040-A8C9-6422EDBA7D68}" destId="{D122BF26-5F0F-4A0C-BF1E-91269F1ED792}" srcOrd="1" destOrd="0" presId="urn:microsoft.com/office/officeart/2018/2/layout/IconVerticalSolidList"/>
    <dgm:cxn modelId="{0D67E2B3-0866-472B-B2D3-EAABB0C60A6F}" type="presParOf" srcId="{D331E134-93F5-4040-A8C9-6422EDBA7D68}" destId="{46F7C682-C821-446B-BBEE-50508BC197C3}" srcOrd="2" destOrd="0" presId="urn:microsoft.com/office/officeart/2018/2/layout/IconVerticalSolidList"/>
    <dgm:cxn modelId="{804D2C36-91A7-42BA-BD0A-F23FA9A00811}" type="presParOf" srcId="{D331E134-93F5-4040-A8C9-6422EDBA7D68}" destId="{3CDD09EE-6F6E-4888-AA7C-5C0B3ED49228}" srcOrd="3" destOrd="0" presId="urn:microsoft.com/office/officeart/2018/2/layout/IconVerticalSolidList"/>
    <dgm:cxn modelId="{29D38F71-3684-40D2-9EE9-A2207D35C0FB}" type="presParOf" srcId="{6D42A64C-FA93-418E-8B7F-0FCF774AA6DF}" destId="{99D65C4E-DB6D-434E-84D9-2BC2505198E4}" srcOrd="1" destOrd="0" presId="urn:microsoft.com/office/officeart/2018/2/layout/IconVerticalSolidList"/>
    <dgm:cxn modelId="{867099F7-EF14-426F-93A5-E47DF584BD21}" type="presParOf" srcId="{6D42A64C-FA93-418E-8B7F-0FCF774AA6DF}" destId="{F0B69B9D-1C0F-4538-8BD7-5E8DAE140762}" srcOrd="2" destOrd="0" presId="urn:microsoft.com/office/officeart/2018/2/layout/IconVerticalSolidList"/>
    <dgm:cxn modelId="{8433F1CC-A7FF-40BF-8FCF-1BBD0DAC97D9}" type="presParOf" srcId="{F0B69B9D-1C0F-4538-8BD7-5E8DAE140762}" destId="{8C19DD0D-8C34-4A93-B7AB-439804BC69A1}" srcOrd="0" destOrd="0" presId="urn:microsoft.com/office/officeart/2018/2/layout/IconVerticalSolidList"/>
    <dgm:cxn modelId="{D21E1787-CBE6-4B2B-9169-52768D91A58D}" type="presParOf" srcId="{F0B69B9D-1C0F-4538-8BD7-5E8DAE140762}" destId="{BFCDD56F-6FFA-471A-9911-FCA31130E2D0}" srcOrd="1" destOrd="0" presId="urn:microsoft.com/office/officeart/2018/2/layout/IconVerticalSolidList"/>
    <dgm:cxn modelId="{900CD9D7-4543-499E-9987-25A3E0215411}" type="presParOf" srcId="{F0B69B9D-1C0F-4538-8BD7-5E8DAE140762}" destId="{F9ECD5C0-D86C-4314-B160-CB841428F5D7}" srcOrd="2" destOrd="0" presId="urn:microsoft.com/office/officeart/2018/2/layout/IconVerticalSolidList"/>
    <dgm:cxn modelId="{86762408-B7FE-49E3-93AA-6C961BA175E7}" type="presParOf" srcId="{F0B69B9D-1C0F-4538-8BD7-5E8DAE140762}" destId="{7FE784E6-19FC-4113-9B7B-87AAA06DFF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A7C8E-D584-4632-B3F1-9FAF6F30031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895A59-E360-4ACE-B921-CB2ACA8D460E}">
      <dgm:prSet/>
      <dgm:spPr/>
      <dgm:t>
        <a:bodyPr/>
        <a:lstStyle/>
        <a:p>
          <a:r>
            <a:rPr lang="en-US"/>
            <a:t>Promover la educación cívica en procesos electorales locales (art. 41 de la CPEUM).</a:t>
          </a:r>
        </a:p>
      </dgm:t>
    </dgm:pt>
    <dgm:pt modelId="{732A178B-2124-407E-A39B-7DA69B0E0145}" type="parTrans" cxnId="{79247754-7119-42B0-8CC7-0422FD906B86}">
      <dgm:prSet/>
      <dgm:spPr/>
      <dgm:t>
        <a:bodyPr/>
        <a:lstStyle/>
        <a:p>
          <a:endParaRPr lang="en-US"/>
        </a:p>
      </dgm:t>
    </dgm:pt>
    <dgm:pt modelId="{AB216EC7-F438-485E-AA3A-25B37E39B18A}" type="sibTrans" cxnId="{79247754-7119-42B0-8CC7-0422FD906B86}">
      <dgm:prSet/>
      <dgm:spPr/>
      <dgm:t>
        <a:bodyPr/>
        <a:lstStyle/>
        <a:p>
          <a:endParaRPr lang="en-US"/>
        </a:p>
      </dgm:t>
    </dgm:pt>
    <dgm:pt modelId="{375A9459-F2AC-4403-9A9B-CD4F603DDA90}">
      <dgm:prSet/>
      <dgm:spPr/>
      <dgm:t>
        <a:bodyPr/>
        <a:lstStyle/>
        <a:p>
          <a:r>
            <a:rPr lang="en-US"/>
            <a:t>Implementación de actividades formativas alineadas con la estrategia.</a:t>
          </a:r>
        </a:p>
      </dgm:t>
    </dgm:pt>
    <dgm:pt modelId="{A3218C11-F110-478E-861C-2247A755D721}" type="parTrans" cxnId="{D11519EC-8235-45B6-8C92-D4D9DDB632DC}">
      <dgm:prSet/>
      <dgm:spPr/>
      <dgm:t>
        <a:bodyPr/>
        <a:lstStyle/>
        <a:p>
          <a:endParaRPr lang="en-US"/>
        </a:p>
      </dgm:t>
    </dgm:pt>
    <dgm:pt modelId="{76A688D4-FBDA-4633-BC2D-73F1C482E326}" type="sibTrans" cxnId="{D11519EC-8235-45B6-8C92-D4D9DDB632DC}">
      <dgm:prSet/>
      <dgm:spPr/>
      <dgm:t>
        <a:bodyPr/>
        <a:lstStyle/>
        <a:p>
          <a:endParaRPr lang="en-US"/>
        </a:p>
      </dgm:t>
    </dgm:pt>
    <dgm:pt modelId="{9D3D063A-0086-4ACA-8C08-65AAC3C41C46}">
      <dgm:prSet/>
      <dgm:spPr/>
      <dgm:t>
        <a:bodyPr/>
        <a:lstStyle/>
        <a:p>
          <a:r>
            <a:rPr lang="en-US"/>
            <a:t>Coordinación con actores públicos y privados para crear alianzas estratégicas.</a:t>
          </a:r>
        </a:p>
      </dgm:t>
    </dgm:pt>
    <dgm:pt modelId="{5B8BA8F1-0C51-4044-B16F-302DFC2812EA}" type="parTrans" cxnId="{3247E040-06FA-48B0-ACF5-C3375D25C1F2}">
      <dgm:prSet/>
      <dgm:spPr/>
      <dgm:t>
        <a:bodyPr/>
        <a:lstStyle/>
        <a:p>
          <a:endParaRPr lang="en-US"/>
        </a:p>
      </dgm:t>
    </dgm:pt>
    <dgm:pt modelId="{5E88AC52-0F90-4002-984D-2E15F1362927}" type="sibTrans" cxnId="{3247E040-06FA-48B0-ACF5-C3375D25C1F2}">
      <dgm:prSet/>
      <dgm:spPr/>
      <dgm:t>
        <a:bodyPr/>
        <a:lstStyle/>
        <a:p>
          <a:endParaRPr lang="en-US"/>
        </a:p>
      </dgm:t>
    </dgm:pt>
    <dgm:pt modelId="{CA3A2B0D-EFA3-48CA-A9AD-CBA2FBFF1E61}" type="pres">
      <dgm:prSet presAssocID="{294A7C8E-D584-4632-B3F1-9FAF6F30031B}" presName="root" presStyleCnt="0">
        <dgm:presLayoutVars>
          <dgm:dir/>
          <dgm:resizeHandles val="exact"/>
        </dgm:presLayoutVars>
      </dgm:prSet>
      <dgm:spPr/>
    </dgm:pt>
    <dgm:pt modelId="{1CFAE844-F8F8-424F-A493-8AC5040931BD}" type="pres">
      <dgm:prSet presAssocID="{0C895A59-E360-4ACE-B921-CB2ACA8D460E}" presName="compNode" presStyleCnt="0"/>
      <dgm:spPr/>
    </dgm:pt>
    <dgm:pt modelId="{B62DC141-6B4C-4843-B4A9-3E228A151FA3}" type="pres">
      <dgm:prSet presAssocID="{0C895A59-E360-4ACE-B921-CB2ACA8D460E}" presName="bgRect" presStyleLbl="bgShp" presStyleIdx="0" presStyleCnt="3"/>
      <dgm:spPr/>
    </dgm:pt>
    <dgm:pt modelId="{C793F645-DB84-428D-94F7-47A61A3E5D30}" type="pres">
      <dgm:prSet presAssocID="{0C895A59-E360-4ACE-B921-CB2ACA8D46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FD213466-194F-45A0-ABBD-CF4015464AAC}" type="pres">
      <dgm:prSet presAssocID="{0C895A59-E360-4ACE-B921-CB2ACA8D460E}" presName="spaceRect" presStyleCnt="0"/>
      <dgm:spPr/>
    </dgm:pt>
    <dgm:pt modelId="{D2FB9515-AEA3-44FC-B99A-85063ACC23A9}" type="pres">
      <dgm:prSet presAssocID="{0C895A59-E360-4ACE-B921-CB2ACA8D460E}" presName="parTx" presStyleLbl="revTx" presStyleIdx="0" presStyleCnt="3">
        <dgm:presLayoutVars>
          <dgm:chMax val="0"/>
          <dgm:chPref val="0"/>
        </dgm:presLayoutVars>
      </dgm:prSet>
      <dgm:spPr/>
    </dgm:pt>
    <dgm:pt modelId="{8A2A9C1F-44BE-4278-828B-FA603F4E9144}" type="pres">
      <dgm:prSet presAssocID="{AB216EC7-F438-485E-AA3A-25B37E39B18A}" presName="sibTrans" presStyleCnt="0"/>
      <dgm:spPr/>
    </dgm:pt>
    <dgm:pt modelId="{C47FAD2A-EA6D-4621-BEB8-47B0DB2AC4CB}" type="pres">
      <dgm:prSet presAssocID="{375A9459-F2AC-4403-9A9B-CD4F603DDA90}" presName="compNode" presStyleCnt="0"/>
      <dgm:spPr/>
    </dgm:pt>
    <dgm:pt modelId="{8A8DF5CC-8A65-4306-BDD1-4C6BEB36B387}" type="pres">
      <dgm:prSet presAssocID="{375A9459-F2AC-4403-9A9B-CD4F603DDA90}" presName="bgRect" presStyleLbl="bgShp" presStyleIdx="1" presStyleCnt="3"/>
      <dgm:spPr/>
    </dgm:pt>
    <dgm:pt modelId="{AA384984-4168-4E91-8AD6-16D5193B05F6}" type="pres">
      <dgm:prSet presAssocID="{375A9459-F2AC-4403-9A9B-CD4F603DDA9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a de flujo"/>
        </a:ext>
      </dgm:extLst>
    </dgm:pt>
    <dgm:pt modelId="{F938BACD-4406-45AC-93AB-B64253FF21AA}" type="pres">
      <dgm:prSet presAssocID="{375A9459-F2AC-4403-9A9B-CD4F603DDA90}" presName="spaceRect" presStyleCnt="0"/>
      <dgm:spPr/>
    </dgm:pt>
    <dgm:pt modelId="{89B6122E-E69A-4A82-AB3C-947D3CCCEBC5}" type="pres">
      <dgm:prSet presAssocID="{375A9459-F2AC-4403-9A9B-CD4F603DDA90}" presName="parTx" presStyleLbl="revTx" presStyleIdx="1" presStyleCnt="3">
        <dgm:presLayoutVars>
          <dgm:chMax val="0"/>
          <dgm:chPref val="0"/>
        </dgm:presLayoutVars>
      </dgm:prSet>
      <dgm:spPr/>
    </dgm:pt>
    <dgm:pt modelId="{2AEB82FD-B880-44A5-B700-D2BC2D460752}" type="pres">
      <dgm:prSet presAssocID="{76A688D4-FBDA-4633-BC2D-73F1C482E326}" presName="sibTrans" presStyleCnt="0"/>
      <dgm:spPr/>
    </dgm:pt>
    <dgm:pt modelId="{5B93BC08-03E7-449F-894F-0F3D75A9E7F6}" type="pres">
      <dgm:prSet presAssocID="{9D3D063A-0086-4ACA-8C08-65AAC3C41C46}" presName="compNode" presStyleCnt="0"/>
      <dgm:spPr/>
    </dgm:pt>
    <dgm:pt modelId="{C0CD7050-954B-4075-8B8A-F5D28649E129}" type="pres">
      <dgm:prSet presAssocID="{9D3D063A-0086-4ACA-8C08-65AAC3C41C46}" presName="bgRect" presStyleLbl="bgShp" presStyleIdx="2" presStyleCnt="3"/>
      <dgm:spPr/>
    </dgm:pt>
    <dgm:pt modelId="{4738CDEB-F616-4D5F-B667-278C34EE4CEB}" type="pres">
      <dgm:prSet presAssocID="{9D3D063A-0086-4ACA-8C08-65AAC3C41C4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B63BEDAB-CE44-408F-A232-FF507FC8C905}" type="pres">
      <dgm:prSet presAssocID="{9D3D063A-0086-4ACA-8C08-65AAC3C41C46}" presName="spaceRect" presStyleCnt="0"/>
      <dgm:spPr/>
    </dgm:pt>
    <dgm:pt modelId="{AFE4360E-DEAB-4403-932F-2404C11D3228}" type="pres">
      <dgm:prSet presAssocID="{9D3D063A-0086-4ACA-8C08-65AAC3C41C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63BC26-96A6-46A0-A103-1E4F241CCD2E}" type="presOf" srcId="{375A9459-F2AC-4403-9A9B-CD4F603DDA90}" destId="{89B6122E-E69A-4A82-AB3C-947D3CCCEBC5}" srcOrd="0" destOrd="0" presId="urn:microsoft.com/office/officeart/2018/2/layout/IconVerticalSolidList"/>
    <dgm:cxn modelId="{2AEB0A29-F2D5-493E-B19D-21A0B8AC8168}" type="presOf" srcId="{9D3D063A-0086-4ACA-8C08-65AAC3C41C46}" destId="{AFE4360E-DEAB-4403-932F-2404C11D3228}" srcOrd="0" destOrd="0" presId="urn:microsoft.com/office/officeart/2018/2/layout/IconVerticalSolidList"/>
    <dgm:cxn modelId="{3247E040-06FA-48B0-ACF5-C3375D25C1F2}" srcId="{294A7C8E-D584-4632-B3F1-9FAF6F30031B}" destId="{9D3D063A-0086-4ACA-8C08-65AAC3C41C46}" srcOrd="2" destOrd="0" parTransId="{5B8BA8F1-0C51-4044-B16F-302DFC2812EA}" sibTransId="{5E88AC52-0F90-4002-984D-2E15F1362927}"/>
    <dgm:cxn modelId="{675DD066-9E5F-455A-BA61-56759830D550}" type="presOf" srcId="{294A7C8E-D584-4632-B3F1-9FAF6F30031B}" destId="{CA3A2B0D-EFA3-48CA-A9AD-CBA2FBFF1E61}" srcOrd="0" destOrd="0" presId="urn:microsoft.com/office/officeart/2018/2/layout/IconVerticalSolidList"/>
    <dgm:cxn modelId="{79247754-7119-42B0-8CC7-0422FD906B86}" srcId="{294A7C8E-D584-4632-B3F1-9FAF6F30031B}" destId="{0C895A59-E360-4ACE-B921-CB2ACA8D460E}" srcOrd="0" destOrd="0" parTransId="{732A178B-2124-407E-A39B-7DA69B0E0145}" sibTransId="{AB216EC7-F438-485E-AA3A-25B37E39B18A}"/>
    <dgm:cxn modelId="{8AF57295-8392-44EC-ACD9-09C60B29053A}" type="presOf" srcId="{0C895A59-E360-4ACE-B921-CB2ACA8D460E}" destId="{D2FB9515-AEA3-44FC-B99A-85063ACC23A9}" srcOrd="0" destOrd="0" presId="urn:microsoft.com/office/officeart/2018/2/layout/IconVerticalSolidList"/>
    <dgm:cxn modelId="{D11519EC-8235-45B6-8C92-D4D9DDB632DC}" srcId="{294A7C8E-D584-4632-B3F1-9FAF6F30031B}" destId="{375A9459-F2AC-4403-9A9B-CD4F603DDA90}" srcOrd="1" destOrd="0" parTransId="{A3218C11-F110-478E-861C-2247A755D721}" sibTransId="{76A688D4-FBDA-4633-BC2D-73F1C482E326}"/>
    <dgm:cxn modelId="{AC73C242-3A07-417C-9927-ACE56C472CAA}" type="presParOf" srcId="{CA3A2B0D-EFA3-48CA-A9AD-CBA2FBFF1E61}" destId="{1CFAE844-F8F8-424F-A493-8AC5040931BD}" srcOrd="0" destOrd="0" presId="urn:microsoft.com/office/officeart/2018/2/layout/IconVerticalSolidList"/>
    <dgm:cxn modelId="{3796039D-780F-433C-B6AF-92CC71376FD9}" type="presParOf" srcId="{1CFAE844-F8F8-424F-A493-8AC5040931BD}" destId="{B62DC141-6B4C-4843-B4A9-3E228A151FA3}" srcOrd="0" destOrd="0" presId="urn:microsoft.com/office/officeart/2018/2/layout/IconVerticalSolidList"/>
    <dgm:cxn modelId="{54AA296A-1758-4553-ACA3-6DD14F8FEC46}" type="presParOf" srcId="{1CFAE844-F8F8-424F-A493-8AC5040931BD}" destId="{C793F645-DB84-428D-94F7-47A61A3E5D30}" srcOrd="1" destOrd="0" presId="urn:microsoft.com/office/officeart/2018/2/layout/IconVerticalSolidList"/>
    <dgm:cxn modelId="{4F42FB6D-C2EE-4EE6-B936-C47DDF072510}" type="presParOf" srcId="{1CFAE844-F8F8-424F-A493-8AC5040931BD}" destId="{FD213466-194F-45A0-ABBD-CF4015464AAC}" srcOrd="2" destOrd="0" presId="urn:microsoft.com/office/officeart/2018/2/layout/IconVerticalSolidList"/>
    <dgm:cxn modelId="{3E4169B3-9B12-4FDC-945F-6ECE07284B0F}" type="presParOf" srcId="{1CFAE844-F8F8-424F-A493-8AC5040931BD}" destId="{D2FB9515-AEA3-44FC-B99A-85063ACC23A9}" srcOrd="3" destOrd="0" presId="urn:microsoft.com/office/officeart/2018/2/layout/IconVerticalSolidList"/>
    <dgm:cxn modelId="{D569F83B-AB91-4EC3-A45D-DB3D38B6B9A9}" type="presParOf" srcId="{CA3A2B0D-EFA3-48CA-A9AD-CBA2FBFF1E61}" destId="{8A2A9C1F-44BE-4278-828B-FA603F4E9144}" srcOrd="1" destOrd="0" presId="urn:microsoft.com/office/officeart/2018/2/layout/IconVerticalSolidList"/>
    <dgm:cxn modelId="{34C63E05-2BBA-495B-823F-196FCBE622C7}" type="presParOf" srcId="{CA3A2B0D-EFA3-48CA-A9AD-CBA2FBFF1E61}" destId="{C47FAD2A-EA6D-4621-BEB8-47B0DB2AC4CB}" srcOrd="2" destOrd="0" presId="urn:microsoft.com/office/officeart/2018/2/layout/IconVerticalSolidList"/>
    <dgm:cxn modelId="{9B779E82-28F6-4FE8-96A6-66E469E87AAE}" type="presParOf" srcId="{C47FAD2A-EA6D-4621-BEB8-47B0DB2AC4CB}" destId="{8A8DF5CC-8A65-4306-BDD1-4C6BEB36B387}" srcOrd="0" destOrd="0" presId="urn:microsoft.com/office/officeart/2018/2/layout/IconVerticalSolidList"/>
    <dgm:cxn modelId="{5EA98DF0-2AD2-4B3A-B0C0-80CAD7D527E8}" type="presParOf" srcId="{C47FAD2A-EA6D-4621-BEB8-47B0DB2AC4CB}" destId="{AA384984-4168-4E91-8AD6-16D5193B05F6}" srcOrd="1" destOrd="0" presId="urn:microsoft.com/office/officeart/2018/2/layout/IconVerticalSolidList"/>
    <dgm:cxn modelId="{13C04779-33A0-493F-941B-4D255575A026}" type="presParOf" srcId="{C47FAD2A-EA6D-4621-BEB8-47B0DB2AC4CB}" destId="{F938BACD-4406-45AC-93AB-B64253FF21AA}" srcOrd="2" destOrd="0" presId="urn:microsoft.com/office/officeart/2018/2/layout/IconVerticalSolidList"/>
    <dgm:cxn modelId="{9245478C-26FD-4F00-950E-849433AB1DAE}" type="presParOf" srcId="{C47FAD2A-EA6D-4621-BEB8-47B0DB2AC4CB}" destId="{89B6122E-E69A-4A82-AB3C-947D3CCCEBC5}" srcOrd="3" destOrd="0" presId="urn:microsoft.com/office/officeart/2018/2/layout/IconVerticalSolidList"/>
    <dgm:cxn modelId="{948E88B1-9575-4CB4-94FD-47575C65D42C}" type="presParOf" srcId="{CA3A2B0D-EFA3-48CA-A9AD-CBA2FBFF1E61}" destId="{2AEB82FD-B880-44A5-B700-D2BC2D460752}" srcOrd="3" destOrd="0" presId="urn:microsoft.com/office/officeart/2018/2/layout/IconVerticalSolidList"/>
    <dgm:cxn modelId="{27C46662-5D78-4E0D-84F5-8107B9C7DA6C}" type="presParOf" srcId="{CA3A2B0D-EFA3-48CA-A9AD-CBA2FBFF1E61}" destId="{5B93BC08-03E7-449F-894F-0F3D75A9E7F6}" srcOrd="4" destOrd="0" presId="urn:microsoft.com/office/officeart/2018/2/layout/IconVerticalSolidList"/>
    <dgm:cxn modelId="{D33218EC-0E21-4C11-9179-5DE9179C1C5E}" type="presParOf" srcId="{5B93BC08-03E7-449F-894F-0F3D75A9E7F6}" destId="{C0CD7050-954B-4075-8B8A-F5D28649E129}" srcOrd="0" destOrd="0" presId="urn:microsoft.com/office/officeart/2018/2/layout/IconVerticalSolidList"/>
    <dgm:cxn modelId="{73BA4109-6DB9-473C-A5AA-205B6704E48D}" type="presParOf" srcId="{5B93BC08-03E7-449F-894F-0F3D75A9E7F6}" destId="{4738CDEB-F616-4D5F-B667-278C34EE4CEB}" srcOrd="1" destOrd="0" presId="urn:microsoft.com/office/officeart/2018/2/layout/IconVerticalSolidList"/>
    <dgm:cxn modelId="{A8EB1C9B-0622-442E-937C-8B2DBD884F4F}" type="presParOf" srcId="{5B93BC08-03E7-449F-894F-0F3D75A9E7F6}" destId="{B63BEDAB-CE44-408F-A232-FF507FC8C905}" srcOrd="2" destOrd="0" presId="urn:microsoft.com/office/officeart/2018/2/layout/IconVerticalSolidList"/>
    <dgm:cxn modelId="{7CCCA34E-F949-492F-9E64-370AC1440889}" type="presParOf" srcId="{5B93BC08-03E7-449F-894F-0F3D75A9E7F6}" destId="{AFE4360E-DEAB-4403-932F-2404C11D32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4A3E6-10FC-40FE-A611-74DA27F46D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28339-860F-43FD-9B0E-B8AA135A2E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Integración de los OPL en el Consejo de Evaluación de la ENCÍVICA.</a:t>
          </a:r>
        </a:p>
      </dgm:t>
    </dgm:pt>
    <dgm:pt modelId="{09726BEF-F8C0-40D6-8ECE-88F3DE8C1E10}" type="parTrans" cxnId="{AFB72D05-1B59-49D8-811B-A143C96827A2}">
      <dgm:prSet/>
      <dgm:spPr/>
      <dgm:t>
        <a:bodyPr/>
        <a:lstStyle/>
        <a:p>
          <a:endParaRPr lang="en-US"/>
        </a:p>
      </dgm:t>
    </dgm:pt>
    <dgm:pt modelId="{35E45C27-3B5C-4BBA-A7CB-FBD13E184D6F}" type="sibTrans" cxnId="{AFB72D05-1B59-49D8-811B-A143C96827A2}">
      <dgm:prSet/>
      <dgm:spPr/>
      <dgm:t>
        <a:bodyPr/>
        <a:lstStyle/>
        <a:p>
          <a:endParaRPr lang="en-US"/>
        </a:p>
      </dgm:t>
    </dgm:pt>
    <dgm:pt modelId="{DB0754EE-6DF8-4F5D-B184-5173B5F4B0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Funciones en la toma de decisiones y en la evaluación de los indicadores.</a:t>
          </a:r>
        </a:p>
      </dgm:t>
    </dgm:pt>
    <dgm:pt modelId="{304D899B-049E-4868-9F39-8554823F16BF}" type="parTrans" cxnId="{80CFD422-C8E5-41C5-A492-F1541BE0B09E}">
      <dgm:prSet/>
      <dgm:spPr/>
      <dgm:t>
        <a:bodyPr/>
        <a:lstStyle/>
        <a:p>
          <a:endParaRPr lang="en-US"/>
        </a:p>
      </dgm:t>
    </dgm:pt>
    <dgm:pt modelId="{F88FE146-0CF2-41C5-B2F8-69D52AA51A96}" type="sibTrans" cxnId="{80CFD422-C8E5-41C5-A492-F1541BE0B09E}">
      <dgm:prSet/>
      <dgm:spPr/>
      <dgm:t>
        <a:bodyPr/>
        <a:lstStyle/>
        <a:p>
          <a:endParaRPr lang="en-US"/>
        </a:p>
      </dgm:t>
    </dgm:pt>
    <dgm:pt modelId="{356D327B-1EC2-4521-9705-3AE7F733D1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Ejecución de ajustes en las actividades según el contexto local.</a:t>
          </a:r>
        </a:p>
      </dgm:t>
    </dgm:pt>
    <dgm:pt modelId="{1ABC10DA-9C9E-46D9-B8F3-C5341704E37C}" type="parTrans" cxnId="{4A45CF27-93EF-4033-8CE1-9FD21A6E9C45}">
      <dgm:prSet/>
      <dgm:spPr/>
      <dgm:t>
        <a:bodyPr/>
        <a:lstStyle/>
        <a:p>
          <a:endParaRPr lang="en-US"/>
        </a:p>
      </dgm:t>
    </dgm:pt>
    <dgm:pt modelId="{A9B5DF36-CC25-45DA-A28A-479B961CD379}" type="sibTrans" cxnId="{4A45CF27-93EF-4033-8CE1-9FD21A6E9C45}">
      <dgm:prSet/>
      <dgm:spPr/>
      <dgm:t>
        <a:bodyPr/>
        <a:lstStyle/>
        <a:p>
          <a:endParaRPr lang="en-US"/>
        </a:p>
      </dgm:t>
    </dgm:pt>
    <dgm:pt modelId="{FF2E15C2-C0AD-40E8-A6C6-F6A5110D23B5}" type="pres">
      <dgm:prSet presAssocID="{3C74A3E6-10FC-40FE-A611-74DA27F46D82}" presName="root" presStyleCnt="0">
        <dgm:presLayoutVars>
          <dgm:dir/>
          <dgm:resizeHandles val="exact"/>
        </dgm:presLayoutVars>
      </dgm:prSet>
      <dgm:spPr/>
    </dgm:pt>
    <dgm:pt modelId="{F456ED96-A921-4C48-B7A0-17B6599FE782}" type="pres">
      <dgm:prSet presAssocID="{A6D28339-860F-43FD-9B0E-B8AA135A2E56}" presName="compNode" presStyleCnt="0"/>
      <dgm:spPr/>
    </dgm:pt>
    <dgm:pt modelId="{76FD6B3C-F25A-4E4B-8CEB-F1711C5BF03A}" type="pres">
      <dgm:prSet presAssocID="{A6D28339-860F-43FD-9B0E-B8AA135A2E56}" presName="bgRect" presStyleLbl="bgShp" presStyleIdx="0" presStyleCnt="3"/>
      <dgm:spPr/>
    </dgm:pt>
    <dgm:pt modelId="{E9F2F6E3-6BF5-48FC-8FCF-1895A9B0B5F6}" type="pres">
      <dgm:prSet presAssocID="{A6D28339-860F-43FD-9B0E-B8AA135A2E5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F0D23CEF-0FC3-422D-B86E-8EA711572C2F}" type="pres">
      <dgm:prSet presAssocID="{A6D28339-860F-43FD-9B0E-B8AA135A2E56}" presName="spaceRect" presStyleCnt="0"/>
      <dgm:spPr/>
    </dgm:pt>
    <dgm:pt modelId="{395FB84A-D144-46D0-A70C-B4F6740E9A88}" type="pres">
      <dgm:prSet presAssocID="{A6D28339-860F-43FD-9B0E-B8AA135A2E56}" presName="parTx" presStyleLbl="revTx" presStyleIdx="0" presStyleCnt="3">
        <dgm:presLayoutVars>
          <dgm:chMax val="0"/>
          <dgm:chPref val="0"/>
        </dgm:presLayoutVars>
      </dgm:prSet>
      <dgm:spPr/>
    </dgm:pt>
    <dgm:pt modelId="{2BEEFA52-C651-46B5-983F-BF8375CCBE0A}" type="pres">
      <dgm:prSet presAssocID="{35E45C27-3B5C-4BBA-A7CB-FBD13E184D6F}" presName="sibTrans" presStyleCnt="0"/>
      <dgm:spPr/>
    </dgm:pt>
    <dgm:pt modelId="{78D9D1C7-EE2D-428D-8946-8394181CD7E3}" type="pres">
      <dgm:prSet presAssocID="{DB0754EE-6DF8-4F5D-B184-5173B5F4B0E1}" presName="compNode" presStyleCnt="0"/>
      <dgm:spPr/>
    </dgm:pt>
    <dgm:pt modelId="{C9A2300A-AD9A-4A70-9ED6-FF384890030D}" type="pres">
      <dgm:prSet presAssocID="{DB0754EE-6DF8-4F5D-B184-5173B5F4B0E1}" presName="bgRect" presStyleLbl="bgShp" presStyleIdx="1" presStyleCnt="3"/>
      <dgm:spPr/>
    </dgm:pt>
    <dgm:pt modelId="{5D90B60F-64D1-4278-AC56-BF5AE62E4BE6}" type="pres">
      <dgm:prSet presAssocID="{DB0754EE-6DF8-4F5D-B184-5173B5F4B0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F422B650-3D74-4C98-B606-B3031376097D}" type="pres">
      <dgm:prSet presAssocID="{DB0754EE-6DF8-4F5D-B184-5173B5F4B0E1}" presName="spaceRect" presStyleCnt="0"/>
      <dgm:spPr/>
    </dgm:pt>
    <dgm:pt modelId="{E4D66455-A018-4437-B374-9AE837F98908}" type="pres">
      <dgm:prSet presAssocID="{DB0754EE-6DF8-4F5D-B184-5173B5F4B0E1}" presName="parTx" presStyleLbl="revTx" presStyleIdx="1" presStyleCnt="3">
        <dgm:presLayoutVars>
          <dgm:chMax val="0"/>
          <dgm:chPref val="0"/>
        </dgm:presLayoutVars>
      </dgm:prSet>
      <dgm:spPr/>
    </dgm:pt>
    <dgm:pt modelId="{320CE55E-DB56-407A-B6DA-1B3E183EE92B}" type="pres">
      <dgm:prSet presAssocID="{F88FE146-0CF2-41C5-B2F8-69D52AA51A96}" presName="sibTrans" presStyleCnt="0"/>
      <dgm:spPr/>
    </dgm:pt>
    <dgm:pt modelId="{E1DAE916-5E54-422A-A0CB-F4D9768C3F9C}" type="pres">
      <dgm:prSet presAssocID="{356D327B-1EC2-4521-9705-3AE7F733D12A}" presName="compNode" presStyleCnt="0"/>
      <dgm:spPr/>
    </dgm:pt>
    <dgm:pt modelId="{8AAAE0F2-7372-4C58-997D-44FA8A0C8A8F}" type="pres">
      <dgm:prSet presAssocID="{356D327B-1EC2-4521-9705-3AE7F733D12A}" presName="bgRect" presStyleLbl="bgShp" presStyleIdx="2" presStyleCnt="3"/>
      <dgm:spPr/>
    </dgm:pt>
    <dgm:pt modelId="{1A421B19-28DC-4205-88E9-22AE28F10E98}" type="pres">
      <dgm:prSet presAssocID="{356D327B-1EC2-4521-9705-3AE7F733D1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12D10935-1746-4409-B7BD-E43DD246F81D}" type="pres">
      <dgm:prSet presAssocID="{356D327B-1EC2-4521-9705-3AE7F733D12A}" presName="spaceRect" presStyleCnt="0"/>
      <dgm:spPr/>
    </dgm:pt>
    <dgm:pt modelId="{88AEF111-85DC-4D96-AB6A-554A7179107D}" type="pres">
      <dgm:prSet presAssocID="{356D327B-1EC2-4521-9705-3AE7F733D1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FB72D05-1B59-49D8-811B-A143C96827A2}" srcId="{3C74A3E6-10FC-40FE-A611-74DA27F46D82}" destId="{A6D28339-860F-43FD-9B0E-B8AA135A2E56}" srcOrd="0" destOrd="0" parTransId="{09726BEF-F8C0-40D6-8ECE-88F3DE8C1E10}" sibTransId="{35E45C27-3B5C-4BBA-A7CB-FBD13E184D6F}"/>
    <dgm:cxn modelId="{80CFD422-C8E5-41C5-A492-F1541BE0B09E}" srcId="{3C74A3E6-10FC-40FE-A611-74DA27F46D82}" destId="{DB0754EE-6DF8-4F5D-B184-5173B5F4B0E1}" srcOrd="1" destOrd="0" parTransId="{304D899B-049E-4868-9F39-8554823F16BF}" sibTransId="{F88FE146-0CF2-41C5-B2F8-69D52AA51A96}"/>
    <dgm:cxn modelId="{4A45CF27-93EF-4033-8CE1-9FD21A6E9C45}" srcId="{3C74A3E6-10FC-40FE-A611-74DA27F46D82}" destId="{356D327B-1EC2-4521-9705-3AE7F733D12A}" srcOrd="2" destOrd="0" parTransId="{1ABC10DA-9C9E-46D9-B8F3-C5341704E37C}" sibTransId="{A9B5DF36-CC25-45DA-A28A-479B961CD379}"/>
    <dgm:cxn modelId="{14E06B42-9AC0-41C5-895E-89BDB8F1375A}" type="presOf" srcId="{A6D28339-860F-43FD-9B0E-B8AA135A2E56}" destId="{395FB84A-D144-46D0-A70C-B4F6740E9A88}" srcOrd="0" destOrd="0" presId="urn:microsoft.com/office/officeart/2018/2/layout/IconVerticalSolidList"/>
    <dgm:cxn modelId="{932CC96D-E406-43FB-8BA5-83D1A6041F4C}" type="presOf" srcId="{356D327B-1EC2-4521-9705-3AE7F733D12A}" destId="{88AEF111-85DC-4D96-AB6A-554A7179107D}" srcOrd="0" destOrd="0" presId="urn:microsoft.com/office/officeart/2018/2/layout/IconVerticalSolidList"/>
    <dgm:cxn modelId="{07F583A6-AA2C-4539-9535-3C3734D42605}" type="presOf" srcId="{3C74A3E6-10FC-40FE-A611-74DA27F46D82}" destId="{FF2E15C2-C0AD-40E8-A6C6-F6A5110D23B5}" srcOrd="0" destOrd="0" presId="urn:microsoft.com/office/officeart/2018/2/layout/IconVerticalSolidList"/>
    <dgm:cxn modelId="{CBCC11F4-D544-402C-B0EE-7C7828486FA7}" type="presOf" srcId="{DB0754EE-6DF8-4F5D-B184-5173B5F4B0E1}" destId="{E4D66455-A018-4437-B374-9AE837F98908}" srcOrd="0" destOrd="0" presId="urn:microsoft.com/office/officeart/2018/2/layout/IconVerticalSolidList"/>
    <dgm:cxn modelId="{CEC969D9-32C9-4120-83EB-605D3574BD66}" type="presParOf" srcId="{FF2E15C2-C0AD-40E8-A6C6-F6A5110D23B5}" destId="{F456ED96-A921-4C48-B7A0-17B6599FE782}" srcOrd="0" destOrd="0" presId="urn:microsoft.com/office/officeart/2018/2/layout/IconVerticalSolidList"/>
    <dgm:cxn modelId="{E9229373-55F7-45A9-A83B-1D51E6378AC1}" type="presParOf" srcId="{F456ED96-A921-4C48-B7A0-17B6599FE782}" destId="{76FD6B3C-F25A-4E4B-8CEB-F1711C5BF03A}" srcOrd="0" destOrd="0" presId="urn:microsoft.com/office/officeart/2018/2/layout/IconVerticalSolidList"/>
    <dgm:cxn modelId="{970D6505-B55E-4DEA-8360-818C4D4F09D7}" type="presParOf" srcId="{F456ED96-A921-4C48-B7A0-17B6599FE782}" destId="{E9F2F6E3-6BF5-48FC-8FCF-1895A9B0B5F6}" srcOrd="1" destOrd="0" presId="urn:microsoft.com/office/officeart/2018/2/layout/IconVerticalSolidList"/>
    <dgm:cxn modelId="{D7656BB2-724F-48E2-88B3-F7A864D8F8B4}" type="presParOf" srcId="{F456ED96-A921-4C48-B7A0-17B6599FE782}" destId="{F0D23CEF-0FC3-422D-B86E-8EA711572C2F}" srcOrd="2" destOrd="0" presId="urn:microsoft.com/office/officeart/2018/2/layout/IconVerticalSolidList"/>
    <dgm:cxn modelId="{4FD5ADA5-D9CB-41F8-8A42-010405F4903A}" type="presParOf" srcId="{F456ED96-A921-4C48-B7A0-17B6599FE782}" destId="{395FB84A-D144-46D0-A70C-B4F6740E9A88}" srcOrd="3" destOrd="0" presId="urn:microsoft.com/office/officeart/2018/2/layout/IconVerticalSolidList"/>
    <dgm:cxn modelId="{6E31CFDB-DEA6-4BE3-9916-2A22FDBEC5BA}" type="presParOf" srcId="{FF2E15C2-C0AD-40E8-A6C6-F6A5110D23B5}" destId="{2BEEFA52-C651-46B5-983F-BF8375CCBE0A}" srcOrd="1" destOrd="0" presId="urn:microsoft.com/office/officeart/2018/2/layout/IconVerticalSolidList"/>
    <dgm:cxn modelId="{5D45EF0D-0882-4AC4-8D1E-09C24AFD589C}" type="presParOf" srcId="{FF2E15C2-C0AD-40E8-A6C6-F6A5110D23B5}" destId="{78D9D1C7-EE2D-428D-8946-8394181CD7E3}" srcOrd="2" destOrd="0" presId="urn:microsoft.com/office/officeart/2018/2/layout/IconVerticalSolidList"/>
    <dgm:cxn modelId="{F290ABE6-189D-4619-8300-9A4BAE74F4CA}" type="presParOf" srcId="{78D9D1C7-EE2D-428D-8946-8394181CD7E3}" destId="{C9A2300A-AD9A-4A70-9ED6-FF384890030D}" srcOrd="0" destOrd="0" presId="urn:microsoft.com/office/officeart/2018/2/layout/IconVerticalSolidList"/>
    <dgm:cxn modelId="{AE35B664-1838-453C-BD46-BEC4D007CE33}" type="presParOf" srcId="{78D9D1C7-EE2D-428D-8946-8394181CD7E3}" destId="{5D90B60F-64D1-4278-AC56-BF5AE62E4BE6}" srcOrd="1" destOrd="0" presId="urn:microsoft.com/office/officeart/2018/2/layout/IconVerticalSolidList"/>
    <dgm:cxn modelId="{ECC4C88D-44AD-4A49-8244-3BBAB24507F0}" type="presParOf" srcId="{78D9D1C7-EE2D-428D-8946-8394181CD7E3}" destId="{F422B650-3D74-4C98-B606-B3031376097D}" srcOrd="2" destOrd="0" presId="urn:microsoft.com/office/officeart/2018/2/layout/IconVerticalSolidList"/>
    <dgm:cxn modelId="{581F4057-B951-47F7-BDC2-BBC7DE03AE2D}" type="presParOf" srcId="{78D9D1C7-EE2D-428D-8946-8394181CD7E3}" destId="{E4D66455-A018-4437-B374-9AE837F98908}" srcOrd="3" destOrd="0" presId="urn:microsoft.com/office/officeart/2018/2/layout/IconVerticalSolidList"/>
    <dgm:cxn modelId="{0D7D3F45-8313-4279-AD73-55751D055699}" type="presParOf" srcId="{FF2E15C2-C0AD-40E8-A6C6-F6A5110D23B5}" destId="{320CE55E-DB56-407A-B6DA-1B3E183EE92B}" srcOrd="3" destOrd="0" presId="urn:microsoft.com/office/officeart/2018/2/layout/IconVerticalSolidList"/>
    <dgm:cxn modelId="{8F8CE9E8-6B28-4613-96FC-FA3510174078}" type="presParOf" srcId="{FF2E15C2-C0AD-40E8-A6C6-F6A5110D23B5}" destId="{E1DAE916-5E54-422A-A0CB-F4D9768C3F9C}" srcOrd="4" destOrd="0" presId="urn:microsoft.com/office/officeart/2018/2/layout/IconVerticalSolidList"/>
    <dgm:cxn modelId="{95D1224B-85DF-4845-B697-E592FEED5F89}" type="presParOf" srcId="{E1DAE916-5E54-422A-A0CB-F4D9768C3F9C}" destId="{8AAAE0F2-7372-4C58-997D-44FA8A0C8A8F}" srcOrd="0" destOrd="0" presId="urn:microsoft.com/office/officeart/2018/2/layout/IconVerticalSolidList"/>
    <dgm:cxn modelId="{0F171C5A-E6CF-4997-9AAB-A11EFE27406C}" type="presParOf" srcId="{E1DAE916-5E54-422A-A0CB-F4D9768C3F9C}" destId="{1A421B19-28DC-4205-88E9-22AE28F10E98}" srcOrd="1" destOrd="0" presId="urn:microsoft.com/office/officeart/2018/2/layout/IconVerticalSolidList"/>
    <dgm:cxn modelId="{73B11EAD-3D18-4820-A720-24EDB8B1AA3D}" type="presParOf" srcId="{E1DAE916-5E54-422A-A0CB-F4D9768C3F9C}" destId="{12D10935-1746-4409-B7BD-E43DD246F81D}" srcOrd="2" destOrd="0" presId="urn:microsoft.com/office/officeart/2018/2/layout/IconVerticalSolidList"/>
    <dgm:cxn modelId="{5E9018D9-BF8A-42A0-A715-06CACD133D40}" type="presParOf" srcId="{E1DAE916-5E54-422A-A0CB-F4D9768C3F9C}" destId="{88AEF111-85DC-4D96-AB6A-554A717910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B05A2-57C7-4C2D-A7AF-3905892A252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3BA2B9-F623-4918-9696-BE094A634022}">
      <dgm:prSet/>
      <dgm:spPr/>
      <dgm:t>
        <a:bodyPr/>
        <a:lstStyle/>
        <a:p>
          <a:r>
            <a:rPr lang="en-US"/>
            <a:t>Ejecución de las cédulas operativas.</a:t>
          </a:r>
        </a:p>
      </dgm:t>
    </dgm:pt>
    <dgm:pt modelId="{995E04A0-059A-4507-AEFF-96AEF5544300}" type="parTrans" cxnId="{307C65EF-8261-4D40-80CC-C3DFF6FEEF03}">
      <dgm:prSet/>
      <dgm:spPr/>
      <dgm:t>
        <a:bodyPr/>
        <a:lstStyle/>
        <a:p>
          <a:endParaRPr lang="en-US"/>
        </a:p>
      </dgm:t>
    </dgm:pt>
    <dgm:pt modelId="{97676DFF-0539-4F92-9E32-47D784532AE8}" type="sibTrans" cxnId="{307C65EF-8261-4D40-80CC-C3DFF6FEEF03}">
      <dgm:prSet/>
      <dgm:spPr/>
      <dgm:t>
        <a:bodyPr/>
        <a:lstStyle/>
        <a:p>
          <a:endParaRPr lang="en-US"/>
        </a:p>
      </dgm:t>
    </dgm:pt>
    <dgm:pt modelId="{EA15631F-D741-4080-ACC8-D1148FD991D5}">
      <dgm:prSet/>
      <dgm:spPr/>
      <dgm:t>
        <a:bodyPr/>
        <a:lstStyle/>
        <a:p>
          <a:r>
            <a:rPr lang="en-US"/>
            <a:t>Adaptación de la estrategia a los contextos locales y necesidades de las comunidades.</a:t>
          </a:r>
        </a:p>
      </dgm:t>
    </dgm:pt>
    <dgm:pt modelId="{3D45D2F6-929B-428B-932E-69F2D407E20B}" type="parTrans" cxnId="{A72BE5CB-04CC-4F16-86B7-375FA66EA599}">
      <dgm:prSet/>
      <dgm:spPr/>
      <dgm:t>
        <a:bodyPr/>
        <a:lstStyle/>
        <a:p>
          <a:endParaRPr lang="en-US"/>
        </a:p>
      </dgm:t>
    </dgm:pt>
    <dgm:pt modelId="{E6C517B2-1FF4-4244-A5DC-0935D44AE855}" type="sibTrans" cxnId="{A72BE5CB-04CC-4F16-86B7-375FA66EA599}">
      <dgm:prSet/>
      <dgm:spPr/>
      <dgm:t>
        <a:bodyPr/>
        <a:lstStyle/>
        <a:p>
          <a:endParaRPr lang="en-US"/>
        </a:p>
      </dgm:t>
    </dgm:pt>
    <dgm:pt modelId="{36A8FCC8-7D9D-4F16-BD22-10874F8B32A5}">
      <dgm:prSet/>
      <dgm:spPr/>
      <dgm:t>
        <a:bodyPr/>
        <a:lstStyle/>
        <a:p>
          <a:r>
            <a:rPr lang="en-US" dirty="0" err="1"/>
            <a:t>Monitoreo</a:t>
          </a:r>
          <a:r>
            <a:rPr lang="en-US" dirty="0"/>
            <a:t> local a </a:t>
          </a:r>
          <a:r>
            <a:rPr lang="en-US" dirty="0" err="1"/>
            <a:t>través</a:t>
          </a:r>
          <a:r>
            <a:rPr lang="en-US" dirty="0"/>
            <a:t> del </a:t>
          </a:r>
          <a:r>
            <a:rPr lang="en-US" dirty="0" err="1"/>
            <a:t>sistema</a:t>
          </a:r>
          <a:r>
            <a:rPr lang="en-US" dirty="0"/>
            <a:t> MOSE 2.0.</a:t>
          </a:r>
        </a:p>
      </dgm:t>
    </dgm:pt>
    <dgm:pt modelId="{E3EB5335-3013-4801-ACFC-BB8F4EEF324D}" type="parTrans" cxnId="{5002D9B2-C4AF-48A3-BDE3-D2BFAAD4D6AE}">
      <dgm:prSet/>
      <dgm:spPr/>
      <dgm:t>
        <a:bodyPr/>
        <a:lstStyle/>
        <a:p>
          <a:endParaRPr lang="en-US"/>
        </a:p>
      </dgm:t>
    </dgm:pt>
    <dgm:pt modelId="{B2669C1E-07B2-4392-B45F-17F5DE48BF5E}" type="sibTrans" cxnId="{5002D9B2-C4AF-48A3-BDE3-D2BFAAD4D6AE}">
      <dgm:prSet/>
      <dgm:spPr/>
      <dgm:t>
        <a:bodyPr/>
        <a:lstStyle/>
        <a:p>
          <a:endParaRPr lang="en-US"/>
        </a:p>
      </dgm:t>
    </dgm:pt>
    <dgm:pt modelId="{4E8C0B4F-6EBE-4B9B-8415-C68BCED8613F}" type="pres">
      <dgm:prSet presAssocID="{709B05A2-57C7-4C2D-A7AF-3905892A2521}" presName="Name0" presStyleCnt="0">
        <dgm:presLayoutVars>
          <dgm:dir/>
          <dgm:animLvl val="lvl"/>
          <dgm:resizeHandles val="exact"/>
        </dgm:presLayoutVars>
      </dgm:prSet>
      <dgm:spPr/>
    </dgm:pt>
    <dgm:pt modelId="{A4C177D5-BB46-4855-B41D-3293228985DF}" type="pres">
      <dgm:prSet presAssocID="{36A8FCC8-7D9D-4F16-BD22-10874F8B32A5}" presName="boxAndChildren" presStyleCnt="0"/>
      <dgm:spPr/>
    </dgm:pt>
    <dgm:pt modelId="{E9DB267A-7CE4-4D37-B64C-74272ECF4229}" type="pres">
      <dgm:prSet presAssocID="{36A8FCC8-7D9D-4F16-BD22-10874F8B32A5}" presName="parentTextBox" presStyleLbl="node1" presStyleIdx="0" presStyleCnt="3"/>
      <dgm:spPr/>
    </dgm:pt>
    <dgm:pt modelId="{1912522D-F328-4085-BEE7-B9A434AD1BD0}" type="pres">
      <dgm:prSet presAssocID="{E6C517B2-1FF4-4244-A5DC-0935D44AE855}" presName="sp" presStyleCnt="0"/>
      <dgm:spPr/>
    </dgm:pt>
    <dgm:pt modelId="{A319EABC-9DAF-41A3-B460-44540EC620EE}" type="pres">
      <dgm:prSet presAssocID="{EA15631F-D741-4080-ACC8-D1148FD991D5}" presName="arrowAndChildren" presStyleCnt="0"/>
      <dgm:spPr/>
    </dgm:pt>
    <dgm:pt modelId="{05815E86-ACFB-4E09-AB26-18D3CEDF0112}" type="pres">
      <dgm:prSet presAssocID="{EA15631F-D741-4080-ACC8-D1148FD991D5}" presName="parentTextArrow" presStyleLbl="node1" presStyleIdx="1" presStyleCnt="3"/>
      <dgm:spPr/>
    </dgm:pt>
    <dgm:pt modelId="{DC2BFCB7-0059-427F-B553-864C28537784}" type="pres">
      <dgm:prSet presAssocID="{97676DFF-0539-4F92-9E32-47D784532AE8}" presName="sp" presStyleCnt="0"/>
      <dgm:spPr/>
    </dgm:pt>
    <dgm:pt modelId="{EE131934-639B-4232-8962-0080339782C6}" type="pres">
      <dgm:prSet presAssocID="{C93BA2B9-F623-4918-9696-BE094A634022}" presName="arrowAndChildren" presStyleCnt="0"/>
      <dgm:spPr/>
    </dgm:pt>
    <dgm:pt modelId="{64A4AD4B-D604-4EBA-A438-BEBB7016D40D}" type="pres">
      <dgm:prSet presAssocID="{C93BA2B9-F623-4918-9696-BE094A634022}" presName="parentTextArrow" presStyleLbl="node1" presStyleIdx="2" presStyleCnt="3" custLinFactNeighborX="-72" custLinFactNeighborY="-13232"/>
      <dgm:spPr/>
    </dgm:pt>
  </dgm:ptLst>
  <dgm:cxnLst>
    <dgm:cxn modelId="{9E24BA0D-6C4F-4225-8967-C4D9945E1750}" type="presOf" srcId="{C93BA2B9-F623-4918-9696-BE094A634022}" destId="{64A4AD4B-D604-4EBA-A438-BEBB7016D40D}" srcOrd="0" destOrd="0" presId="urn:microsoft.com/office/officeart/2005/8/layout/process4"/>
    <dgm:cxn modelId="{CCAED26A-64FC-48D1-810A-1841F5C59FFE}" type="presOf" srcId="{709B05A2-57C7-4C2D-A7AF-3905892A2521}" destId="{4E8C0B4F-6EBE-4B9B-8415-C68BCED8613F}" srcOrd="0" destOrd="0" presId="urn:microsoft.com/office/officeart/2005/8/layout/process4"/>
    <dgm:cxn modelId="{C8B6BB72-E87F-44FA-83C5-BB7A979501BA}" type="presOf" srcId="{36A8FCC8-7D9D-4F16-BD22-10874F8B32A5}" destId="{E9DB267A-7CE4-4D37-B64C-74272ECF4229}" srcOrd="0" destOrd="0" presId="urn:microsoft.com/office/officeart/2005/8/layout/process4"/>
    <dgm:cxn modelId="{773CBA97-C21D-49EE-A339-B6FF5AAF1B32}" type="presOf" srcId="{EA15631F-D741-4080-ACC8-D1148FD991D5}" destId="{05815E86-ACFB-4E09-AB26-18D3CEDF0112}" srcOrd="0" destOrd="0" presId="urn:microsoft.com/office/officeart/2005/8/layout/process4"/>
    <dgm:cxn modelId="{5002D9B2-C4AF-48A3-BDE3-D2BFAAD4D6AE}" srcId="{709B05A2-57C7-4C2D-A7AF-3905892A2521}" destId="{36A8FCC8-7D9D-4F16-BD22-10874F8B32A5}" srcOrd="2" destOrd="0" parTransId="{E3EB5335-3013-4801-ACFC-BB8F4EEF324D}" sibTransId="{B2669C1E-07B2-4392-B45F-17F5DE48BF5E}"/>
    <dgm:cxn modelId="{A72BE5CB-04CC-4F16-86B7-375FA66EA599}" srcId="{709B05A2-57C7-4C2D-A7AF-3905892A2521}" destId="{EA15631F-D741-4080-ACC8-D1148FD991D5}" srcOrd="1" destOrd="0" parTransId="{3D45D2F6-929B-428B-932E-69F2D407E20B}" sibTransId="{E6C517B2-1FF4-4244-A5DC-0935D44AE855}"/>
    <dgm:cxn modelId="{307C65EF-8261-4D40-80CC-C3DFF6FEEF03}" srcId="{709B05A2-57C7-4C2D-A7AF-3905892A2521}" destId="{C93BA2B9-F623-4918-9696-BE094A634022}" srcOrd="0" destOrd="0" parTransId="{995E04A0-059A-4507-AEFF-96AEF5544300}" sibTransId="{97676DFF-0539-4F92-9E32-47D784532AE8}"/>
    <dgm:cxn modelId="{6594F0B7-B005-4488-AA59-DF2F843B3E41}" type="presParOf" srcId="{4E8C0B4F-6EBE-4B9B-8415-C68BCED8613F}" destId="{A4C177D5-BB46-4855-B41D-3293228985DF}" srcOrd="0" destOrd="0" presId="urn:microsoft.com/office/officeart/2005/8/layout/process4"/>
    <dgm:cxn modelId="{6454E413-5596-4F64-A58E-555A051B25B8}" type="presParOf" srcId="{A4C177D5-BB46-4855-B41D-3293228985DF}" destId="{E9DB267A-7CE4-4D37-B64C-74272ECF4229}" srcOrd="0" destOrd="0" presId="urn:microsoft.com/office/officeart/2005/8/layout/process4"/>
    <dgm:cxn modelId="{01B18A89-07CC-47B7-9BDE-30ED297C99C2}" type="presParOf" srcId="{4E8C0B4F-6EBE-4B9B-8415-C68BCED8613F}" destId="{1912522D-F328-4085-BEE7-B9A434AD1BD0}" srcOrd="1" destOrd="0" presId="urn:microsoft.com/office/officeart/2005/8/layout/process4"/>
    <dgm:cxn modelId="{693CD32B-31C0-4D26-9A73-39BDE6F77EE5}" type="presParOf" srcId="{4E8C0B4F-6EBE-4B9B-8415-C68BCED8613F}" destId="{A319EABC-9DAF-41A3-B460-44540EC620EE}" srcOrd="2" destOrd="0" presId="urn:microsoft.com/office/officeart/2005/8/layout/process4"/>
    <dgm:cxn modelId="{BE1F681A-3F69-45A9-8835-86109139D5E1}" type="presParOf" srcId="{A319EABC-9DAF-41A3-B460-44540EC620EE}" destId="{05815E86-ACFB-4E09-AB26-18D3CEDF0112}" srcOrd="0" destOrd="0" presId="urn:microsoft.com/office/officeart/2005/8/layout/process4"/>
    <dgm:cxn modelId="{393C40B7-8149-44FD-95FE-32437E4BE23B}" type="presParOf" srcId="{4E8C0B4F-6EBE-4B9B-8415-C68BCED8613F}" destId="{DC2BFCB7-0059-427F-B553-864C28537784}" srcOrd="3" destOrd="0" presId="urn:microsoft.com/office/officeart/2005/8/layout/process4"/>
    <dgm:cxn modelId="{D562DF16-FD5D-4AED-843E-F4BB6C74ABB0}" type="presParOf" srcId="{4E8C0B4F-6EBE-4B9B-8415-C68BCED8613F}" destId="{EE131934-639B-4232-8962-0080339782C6}" srcOrd="4" destOrd="0" presId="urn:microsoft.com/office/officeart/2005/8/layout/process4"/>
    <dgm:cxn modelId="{CC19D27A-A3E1-422D-8014-00B79B5192BE}" type="presParOf" srcId="{EE131934-639B-4232-8962-0080339782C6}" destId="{64A4AD4B-D604-4EBA-A438-BEBB7016D40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968AA4-C4E8-4DC0-BB88-FEFD5AB903B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534D2E-6929-44E5-84EE-84B5910B12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Diversidad de realidades locales: socioeconómicas, políticas y culturales.</a:t>
          </a:r>
        </a:p>
      </dgm:t>
    </dgm:pt>
    <dgm:pt modelId="{D68D5290-FC69-446E-88B7-BAA28C339ACA}" type="parTrans" cxnId="{7DBBC7EE-2821-4D78-BA6A-460254944F2D}">
      <dgm:prSet/>
      <dgm:spPr/>
      <dgm:t>
        <a:bodyPr/>
        <a:lstStyle/>
        <a:p>
          <a:endParaRPr lang="en-US"/>
        </a:p>
      </dgm:t>
    </dgm:pt>
    <dgm:pt modelId="{C3AF8066-02BD-42E6-90F2-6EA959203B8F}" type="sibTrans" cxnId="{7DBBC7EE-2821-4D78-BA6A-460254944F2D}">
      <dgm:prSet/>
      <dgm:spPr/>
      <dgm:t>
        <a:bodyPr/>
        <a:lstStyle/>
        <a:p>
          <a:endParaRPr lang="en-US"/>
        </a:p>
      </dgm:t>
    </dgm:pt>
    <dgm:pt modelId="{1D5D0E21-49CC-4AB2-9166-5A9D9DA1F8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Recursos limitados y capacidad técnica de los OPL.</a:t>
          </a:r>
        </a:p>
      </dgm:t>
    </dgm:pt>
    <dgm:pt modelId="{FCCA954E-7678-4475-8307-53E1F9F4BF18}" type="parTrans" cxnId="{24DED5E1-A80F-4708-B8DC-A68D753D1EC5}">
      <dgm:prSet/>
      <dgm:spPr/>
      <dgm:t>
        <a:bodyPr/>
        <a:lstStyle/>
        <a:p>
          <a:endParaRPr lang="en-US"/>
        </a:p>
      </dgm:t>
    </dgm:pt>
    <dgm:pt modelId="{3BE303B1-F4C0-46B6-8E5A-233CA3B61013}" type="sibTrans" cxnId="{24DED5E1-A80F-4708-B8DC-A68D753D1EC5}">
      <dgm:prSet/>
      <dgm:spPr/>
      <dgm:t>
        <a:bodyPr/>
        <a:lstStyle/>
        <a:p>
          <a:endParaRPr lang="en-US"/>
        </a:p>
      </dgm:t>
    </dgm:pt>
    <dgm:pt modelId="{C787B5E8-EE88-4229-BAEA-422B778834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Coordinación efectiva con otros actores locales.</a:t>
          </a:r>
        </a:p>
      </dgm:t>
    </dgm:pt>
    <dgm:pt modelId="{210EF42B-3D43-4DFD-BEEF-9415311BC1DA}" type="parTrans" cxnId="{2279991B-CE3E-40D6-A685-FB0E50DB3469}">
      <dgm:prSet/>
      <dgm:spPr/>
      <dgm:t>
        <a:bodyPr/>
        <a:lstStyle/>
        <a:p>
          <a:endParaRPr lang="en-US"/>
        </a:p>
      </dgm:t>
    </dgm:pt>
    <dgm:pt modelId="{EFF5B5BB-EED2-4A6A-8843-BFC332593170}" type="sibTrans" cxnId="{2279991B-CE3E-40D6-A685-FB0E50DB3469}">
      <dgm:prSet/>
      <dgm:spPr/>
      <dgm:t>
        <a:bodyPr/>
        <a:lstStyle/>
        <a:p>
          <a:endParaRPr lang="en-US"/>
        </a:p>
      </dgm:t>
    </dgm:pt>
    <dgm:pt modelId="{D12494AE-56DF-402A-995E-4F1BBC09B94A}" type="pres">
      <dgm:prSet presAssocID="{97968AA4-C4E8-4DC0-BB88-FEFD5AB903B7}" presName="root" presStyleCnt="0">
        <dgm:presLayoutVars>
          <dgm:dir/>
          <dgm:resizeHandles val="exact"/>
        </dgm:presLayoutVars>
      </dgm:prSet>
      <dgm:spPr/>
    </dgm:pt>
    <dgm:pt modelId="{4C45A21A-8F71-448F-803A-6D75FDBB8588}" type="pres">
      <dgm:prSet presAssocID="{EB534D2E-6929-44E5-84EE-84B5910B1200}" presName="compNode" presStyleCnt="0"/>
      <dgm:spPr/>
    </dgm:pt>
    <dgm:pt modelId="{5F320F1E-530B-4E08-BEBE-1F98E9435163}" type="pres">
      <dgm:prSet presAssocID="{EB534D2E-6929-44E5-84EE-84B5910B1200}" presName="bgRect" presStyleLbl="bgShp" presStyleIdx="0" presStyleCnt="3"/>
      <dgm:spPr/>
    </dgm:pt>
    <dgm:pt modelId="{8171EB88-FB75-4A91-AE2A-F1DD59722939}" type="pres">
      <dgm:prSet presAssocID="{EB534D2E-6929-44E5-84EE-84B5910B12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10CEDBF5-2F70-41FC-9692-8F890F9EEF81}" type="pres">
      <dgm:prSet presAssocID="{EB534D2E-6929-44E5-84EE-84B5910B1200}" presName="spaceRect" presStyleCnt="0"/>
      <dgm:spPr/>
    </dgm:pt>
    <dgm:pt modelId="{4AE358AD-3213-4AA5-B280-19179AE7D6F3}" type="pres">
      <dgm:prSet presAssocID="{EB534D2E-6929-44E5-84EE-84B5910B1200}" presName="parTx" presStyleLbl="revTx" presStyleIdx="0" presStyleCnt="3">
        <dgm:presLayoutVars>
          <dgm:chMax val="0"/>
          <dgm:chPref val="0"/>
        </dgm:presLayoutVars>
      </dgm:prSet>
      <dgm:spPr/>
    </dgm:pt>
    <dgm:pt modelId="{7A3A985D-B248-44E3-B01B-A30A014986C0}" type="pres">
      <dgm:prSet presAssocID="{C3AF8066-02BD-42E6-90F2-6EA959203B8F}" presName="sibTrans" presStyleCnt="0"/>
      <dgm:spPr/>
    </dgm:pt>
    <dgm:pt modelId="{1A8BA3A4-2731-42AB-AF55-D864F8D82789}" type="pres">
      <dgm:prSet presAssocID="{1D5D0E21-49CC-4AB2-9166-5A9D9DA1F81B}" presName="compNode" presStyleCnt="0"/>
      <dgm:spPr/>
    </dgm:pt>
    <dgm:pt modelId="{34E301D2-F089-4A76-9EF0-D0C9D8D25A02}" type="pres">
      <dgm:prSet presAssocID="{1D5D0E21-49CC-4AB2-9166-5A9D9DA1F81B}" presName="bgRect" presStyleLbl="bgShp" presStyleIdx="1" presStyleCnt="3"/>
      <dgm:spPr/>
    </dgm:pt>
    <dgm:pt modelId="{9BD95D7A-BCED-4562-B082-36564AFC7ED4}" type="pres">
      <dgm:prSet presAssocID="{1D5D0E21-49CC-4AB2-9166-5A9D9DA1F8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granajes"/>
        </a:ext>
      </dgm:extLst>
    </dgm:pt>
    <dgm:pt modelId="{31AC96AF-6222-4CAC-A030-D1EEA1B1C5BC}" type="pres">
      <dgm:prSet presAssocID="{1D5D0E21-49CC-4AB2-9166-5A9D9DA1F81B}" presName="spaceRect" presStyleCnt="0"/>
      <dgm:spPr/>
    </dgm:pt>
    <dgm:pt modelId="{9E6AB34F-0334-4371-B689-A24E88D5C285}" type="pres">
      <dgm:prSet presAssocID="{1D5D0E21-49CC-4AB2-9166-5A9D9DA1F81B}" presName="parTx" presStyleLbl="revTx" presStyleIdx="1" presStyleCnt="3">
        <dgm:presLayoutVars>
          <dgm:chMax val="0"/>
          <dgm:chPref val="0"/>
        </dgm:presLayoutVars>
      </dgm:prSet>
      <dgm:spPr/>
    </dgm:pt>
    <dgm:pt modelId="{835147DC-A1F6-4CCE-A056-D354B879193C}" type="pres">
      <dgm:prSet presAssocID="{3BE303B1-F4C0-46B6-8E5A-233CA3B61013}" presName="sibTrans" presStyleCnt="0"/>
      <dgm:spPr/>
    </dgm:pt>
    <dgm:pt modelId="{2574988E-E398-49B8-8C9C-5EB2D20F1F1A}" type="pres">
      <dgm:prSet presAssocID="{C787B5E8-EE88-4229-BAEA-422B77883442}" presName="compNode" presStyleCnt="0"/>
      <dgm:spPr/>
    </dgm:pt>
    <dgm:pt modelId="{2ED3DC8A-5BD5-4DC3-9D86-FD79134D0785}" type="pres">
      <dgm:prSet presAssocID="{C787B5E8-EE88-4229-BAEA-422B77883442}" presName="bgRect" presStyleLbl="bgShp" presStyleIdx="2" presStyleCnt="3"/>
      <dgm:spPr/>
    </dgm:pt>
    <dgm:pt modelId="{485717A2-EE88-4200-91F5-276F1B703AB7}" type="pres">
      <dgm:prSet presAssocID="{C787B5E8-EE88-4229-BAEA-422B778834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A1354AFA-7D53-425A-A2D2-222507D06AD7}" type="pres">
      <dgm:prSet presAssocID="{C787B5E8-EE88-4229-BAEA-422B77883442}" presName="spaceRect" presStyleCnt="0"/>
      <dgm:spPr/>
    </dgm:pt>
    <dgm:pt modelId="{A6A54961-A27C-4942-9682-6DBCFA896F5E}" type="pres">
      <dgm:prSet presAssocID="{C787B5E8-EE88-4229-BAEA-422B778834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279991B-CE3E-40D6-A685-FB0E50DB3469}" srcId="{97968AA4-C4E8-4DC0-BB88-FEFD5AB903B7}" destId="{C787B5E8-EE88-4229-BAEA-422B77883442}" srcOrd="2" destOrd="0" parTransId="{210EF42B-3D43-4DFD-BEEF-9415311BC1DA}" sibTransId="{EFF5B5BB-EED2-4A6A-8843-BFC332593170}"/>
    <dgm:cxn modelId="{332EA338-BD52-4269-9432-75211DDD9B6C}" type="presOf" srcId="{EB534D2E-6929-44E5-84EE-84B5910B1200}" destId="{4AE358AD-3213-4AA5-B280-19179AE7D6F3}" srcOrd="0" destOrd="0" presId="urn:microsoft.com/office/officeart/2018/2/layout/IconVerticalSolidList"/>
    <dgm:cxn modelId="{D1CC057B-44A1-4A83-A7BB-7ECB432F828C}" type="presOf" srcId="{C787B5E8-EE88-4229-BAEA-422B77883442}" destId="{A6A54961-A27C-4942-9682-6DBCFA896F5E}" srcOrd="0" destOrd="0" presId="urn:microsoft.com/office/officeart/2018/2/layout/IconVerticalSolidList"/>
    <dgm:cxn modelId="{F5ED0F7D-46C3-45D3-A880-6DA82817F7A7}" type="presOf" srcId="{1D5D0E21-49CC-4AB2-9166-5A9D9DA1F81B}" destId="{9E6AB34F-0334-4371-B689-A24E88D5C285}" srcOrd="0" destOrd="0" presId="urn:microsoft.com/office/officeart/2018/2/layout/IconVerticalSolidList"/>
    <dgm:cxn modelId="{24DED5E1-A80F-4708-B8DC-A68D753D1EC5}" srcId="{97968AA4-C4E8-4DC0-BB88-FEFD5AB903B7}" destId="{1D5D0E21-49CC-4AB2-9166-5A9D9DA1F81B}" srcOrd="1" destOrd="0" parTransId="{FCCA954E-7678-4475-8307-53E1F9F4BF18}" sibTransId="{3BE303B1-F4C0-46B6-8E5A-233CA3B61013}"/>
    <dgm:cxn modelId="{7DBBC7EE-2821-4D78-BA6A-460254944F2D}" srcId="{97968AA4-C4E8-4DC0-BB88-FEFD5AB903B7}" destId="{EB534D2E-6929-44E5-84EE-84B5910B1200}" srcOrd="0" destOrd="0" parTransId="{D68D5290-FC69-446E-88B7-BAA28C339ACA}" sibTransId="{C3AF8066-02BD-42E6-90F2-6EA959203B8F}"/>
    <dgm:cxn modelId="{65CD94F7-012A-4210-ADAC-4BF2F8BBD2B6}" type="presOf" srcId="{97968AA4-C4E8-4DC0-BB88-FEFD5AB903B7}" destId="{D12494AE-56DF-402A-995E-4F1BBC09B94A}" srcOrd="0" destOrd="0" presId="urn:microsoft.com/office/officeart/2018/2/layout/IconVerticalSolidList"/>
    <dgm:cxn modelId="{BB154673-126A-4A93-9679-EFECF651D989}" type="presParOf" srcId="{D12494AE-56DF-402A-995E-4F1BBC09B94A}" destId="{4C45A21A-8F71-448F-803A-6D75FDBB8588}" srcOrd="0" destOrd="0" presId="urn:microsoft.com/office/officeart/2018/2/layout/IconVerticalSolidList"/>
    <dgm:cxn modelId="{C193EFB6-0D24-43E8-BA3E-6B40D125A6C3}" type="presParOf" srcId="{4C45A21A-8F71-448F-803A-6D75FDBB8588}" destId="{5F320F1E-530B-4E08-BEBE-1F98E9435163}" srcOrd="0" destOrd="0" presId="urn:microsoft.com/office/officeart/2018/2/layout/IconVerticalSolidList"/>
    <dgm:cxn modelId="{0030B8E0-2775-431E-AC40-A9780243119C}" type="presParOf" srcId="{4C45A21A-8F71-448F-803A-6D75FDBB8588}" destId="{8171EB88-FB75-4A91-AE2A-F1DD59722939}" srcOrd="1" destOrd="0" presId="urn:microsoft.com/office/officeart/2018/2/layout/IconVerticalSolidList"/>
    <dgm:cxn modelId="{77F09E58-2E9A-4F24-BC6C-2692B3147AB6}" type="presParOf" srcId="{4C45A21A-8F71-448F-803A-6D75FDBB8588}" destId="{10CEDBF5-2F70-41FC-9692-8F890F9EEF81}" srcOrd="2" destOrd="0" presId="urn:microsoft.com/office/officeart/2018/2/layout/IconVerticalSolidList"/>
    <dgm:cxn modelId="{69C0245D-4D24-4491-8129-8C3B28315071}" type="presParOf" srcId="{4C45A21A-8F71-448F-803A-6D75FDBB8588}" destId="{4AE358AD-3213-4AA5-B280-19179AE7D6F3}" srcOrd="3" destOrd="0" presId="urn:microsoft.com/office/officeart/2018/2/layout/IconVerticalSolidList"/>
    <dgm:cxn modelId="{956697CE-7CA7-4A4A-9F71-9FE3CE61593C}" type="presParOf" srcId="{D12494AE-56DF-402A-995E-4F1BBC09B94A}" destId="{7A3A985D-B248-44E3-B01B-A30A014986C0}" srcOrd="1" destOrd="0" presId="urn:microsoft.com/office/officeart/2018/2/layout/IconVerticalSolidList"/>
    <dgm:cxn modelId="{8A2D615B-F8BC-4702-B80C-C50A98EAE2CB}" type="presParOf" srcId="{D12494AE-56DF-402A-995E-4F1BBC09B94A}" destId="{1A8BA3A4-2731-42AB-AF55-D864F8D82789}" srcOrd="2" destOrd="0" presId="urn:microsoft.com/office/officeart/2018/2/layout/IconVerticalSolidList"/>
    <dgm:cxn modelId="{CB741B64-F58A-48A1-9836-AA7068FB429A}" type="presParOf" srcId="{1A8BA3A4-2731-42AB-AF55-D864F8D82789}" destId="{34E301D2-F089-4A76-9EF0-D0C9D8D25A02}" srcOrd="0" destOrd="0" presId="urn:microsoft.com/office/officeart/2018/2/layout/IconVerticalSolidList"/>
    <dgm:cxn modelId="{A8BBE0FE-6254-4CD9-B3A2-09D0E7EF230B}" type="presParOf" srcId="{1A8BA3A4-2731-42AB-AF55-D864F8D82789}" destId="{9BD95D7A-BCED-4562-B082-36564AFC7ED4}" srcOrd="1" destOrd="0" presId="urn:microsoft.com/office/officeart/2018/2/layout/IconVerticalSolidList"/>
    <dgm:cxn modelId="{946AA7FC-E3BE-4687-876D-D0D0617F57D3}" type="presParOf" srcId="{1A8BA3A4-2731-42AB-AF55-D864F8D82789}" destId="{31AC96AF-6222-4CAC-A030-D1EEA1B1C5BC}" srcOrd="2" destOrd="0" presId="urn:microsoft.com/office/officeart/2018/2/layout/IconVerticalSolidList"/>
    <dgm:cxn modelId="{DBEDD71E-DF73-4FFC-9444-C211F7B80CCD}" type="presParOf" srcId="{1A8BA3A4-2731-42AB-AF55-D864F8D82789}" destId="{9E6AB34F-0334-4371-B689-A24E88D5C285}" srcOrd="3" destOrd="0" presId="urn:microsoft.com/office/officeart/2018/2/layout/IconVerticalSolidList"/>
    <dgm:cxn modelId="{D97491A1-3B59-423A-84AE-3587A418BA5C}" type="presParOf" srcId="{D12494AE-56DF-402A-995E-4F1BBC09B94A}" destId="{835147DC-A1F6-4CCE-A056-D354B879193C}" srcOrd="3" destOrd="0" presId="urn:microsoft.com/office/officeart/2018/2/layout/IconVerticalSolidList"/>
    <dgm:cxn modelId="{5C099C85-DD53-4123-AA44-67907F2E95CF}" type="presParOf" srcId="{D12494AE-56DF-402A-995E-4F1BBC09B94A}" destId="{2574988E-E398-49B8-8C9C-5EB2D20F1F1A}" srcOrd="4" destOrd="0" presId="urn:microsoft.com/office/officeart/2018/2/layout/IconVerticalSolidList"/>
    <dgm:cxn modelId="{93ACD164-0D7D-4AF5-934A-F7D7F6EE09CA}" type="presParOf" srcId="{2574988E-E398-49B8-8C9C-5EB2D20F1F1A}" destId="{2ED3DC8A-5BD5-4DC3-9D86-FD79134D0785}" srcOrd="0" destOrd="0" presId="urn:microsoft.com/office/officeart/2018/2/layout/IconVerticalSolidList"/>
    <dgm:cxn modelId="{F238F2FE-77F5-427A-B856-4A83B2AA3FD2}" type="presParOf" srcId="{2574988E-E398-49B8-8C9C-5EB2D20F1F1A}" destId="{485717A2-EE88-4200-91F5-276F1B703AB7}" srcOrd="1" destOrd="0" presId="urn:microsoft.com/office/officeart/2018/2/layout/IconVerticalSolidList"/>
    <dgm:cxn modelId="{418CD66F-1565-4EBF-A3BD-7716FF752851}" type="presParOf" srcId="{2574988E-E398-49B8-8C9C-5EB2D20F1F1A}" destId="{A1354AFA-7D53-425A-A2D2-222507D06AD7}" srcOrd="2" destOrd="0" presId="urn:microsoft.com/office/officeart/2018/2/layout/IconVerticalSolidList"/>
    <dgm:cxn modelId="{670E226E-383A-45B7-B02C-5A8043474A1B}" type="presParOf" srcId="{2574988E-E398-49B8-8C9C-5EB2D20F1F1A}" destId="{A6A54961-A27C-4942-9682-6DBCFA896F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882B57-FB11-4806-8E2D-F0F5EF420AC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59812-722B-49CB-8371-D7ADCAEC7F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Descripción del enfoque de implementación en dos fases (acciones preparatorias y operativas).</a:t>
          </a:r>
        </a:p>
      </dgm:t>
    </dgm:pt>
    <dgm:pt modelId="{3E91DCF2-057C-4D0D-A63D-A47BC89404DE}" type="parTrans" cxnId="{E4366DF7-2A30-4ADB-A43C-547222716B0A}">
      <dgm:prSet/>
      <dgm:spPr/>
      <dgm:t>
        <a:bodyPr/>
        <a:lstStyle/>
        <a:p>
          <a:endParaRPr lang="en-US"/>
        </a:p>
      </dgm:t>
    </dgm:pt>
    <dgm:pt modelId="{299E8440-D6B2-4953-A1DC-7CA819AC3C23}" type="sibTrans" cxnId="{E4366DF7-2A30-4ADB-A43C-547222716B0A}">
      <dgm:prSet/>
      <dgm:spPr/>
      <dgm:t>
        <a:bodyPr/>
        <a:lstStyle/>
        <a:p>
          <a:endParaRPr lang="en-US"/>
        </a:p>
      </dgm:t>
    </dgm:pt>
    <dgm:pt modelId="{7E658866-53B1-42C0-84C4-6EA8E40572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Plazo ajustado para la implementación debido al Proceso Electoral Concurrente 2024.</a:t>
          </a:r>
        </a:p>
      </dgm:t>
    </dgm:pt>
    <dgm:pt modelId="{BE8BE28D-9493-4D0C-AC8A-2775ACB68CB0}" type="parTrans" cxnId="{08BC9D0A-8BF6-4E38-884F-4477BF64406B}">
      <dgm:prSet/>
      <dgm:spPr/>
      <dgm:t>
        <a:bodyPr/>
        <a:lstStyle/>
        <a:p>
          <a:endParaRPr lang="en-US"/>
        </a:p>
      </dgm:t>
    </dgm:pt>
    <dgm:pt modelId="{B1082A97-ABDF-4992-9FA1-0B42495F38D5}" type="sibTrans" cxnId="{08BC9D0A-8BF6-4E38-884F-4477BF64406B}">
      <dgm:prSet/>
      <dgm:spPr/>
      <dgm:t>
        <a:bodyPr/>
        <a:lstStyle/>
        <a:p>
          <a:endParaRPr lang="en-US"/>
        </a:p>
      </dgm:t>
    </dgm:pt>
    <dgm:pt modelId="{EE84757E-8DBD-480E-94F7-4C7E5A376AFC}" type="pres">
      <dgm:prSet presAssocID="{53882B57-FB11-4806-8E2D-F0F5EF420ACF}" presName="root" presStyleCnt="0">
        <dgm:presLayoutVars>
          <dgm:dir/>
          <dgm:resizeHandles val="exact"/>
        </dgm:presLayoutVars>
      </dgm:prSet>
      <dgm:spPr/>
    </dgm:pt>
    <dgm:pt modelId="{E9D44D26-B551-4279-8781-EB4C8A6A74B8}" type="pres">
      <dgm:prSet presAssocID="{1D959812-722B-49CB-8371-D7ADCAEC7F36}" presName="compNode" presStyleCnt="0"/>
      <dgm:spPr/>
    </dgm:pt>
    <dgm:pt modelId="{E46A7982-B4FF-4049-B417-879410FCA64C}" type="pres">
      <dgm:prSet presAssocID="{1D959812-722B-49CB-8371-D7ADCAEC7F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A006234-A7A5-4CD9-88F2-08EADB8BF7F2}" type="pres">
      <dgm:prSet presAssocID="{1D959812-722B-49CB-8371-D7ADCAEC7F36}" presName="spaceRect" presStyleCnt="0"/>
      <dgm:spPr/>
    </dgm:pt>
    <dgm:pt modelId="{F27D9F02-2AD7-4910-A9E6-BDEB3B73F687}" type="pres">
      <dgm:prSet presAssocID="{1D959812-722B-49CB-8371-D7ADCAEC7F36}" presName="textRect" presStyleLbl="revTx" presStyleIdx="0" presStyleCnt="2">
        <dgm:presLayoutVars>
          <dgm:chMax val="1"/>
          <dgm:chPref val="1"/>
        </dgm:presLayoutVars>
      </dgm:prSet>
      <dgm:spPr/>
    </dgm:pt>
    <dgm:pt modelId="{D1D5FF65-1D21-4BD6-9A68-182CEBA86F5E}" type="pres">
      <dgm:prSet presAssocID="{299E8440-D6B2-4953-A1DC-7CA819AC3C23}" presName="sibTrans" presStyleCnt="0"/>
      <dgm:spPr/>
    </dgm:pt>
    <dgm:pt modelId="{601FB817-39BE-485A-B657-023E3C041254}" type="pres">
      <dgm:prSet presAssocID="{7E658866-53B1-42C0-84C4-6EA8E405727A}" presName="compNode" presStyleCnt="0"/>
      <dgm:spPr/>
    </dgm:pt>
    <dgm:pt modelId="{90709285-90B4-4626-BED7-9C261C16D74E}" type="pres">
      <dgm:prSet presAssocID="{7E658866-53B1-42C0-84C4-6EA8E405727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nómetro"/>
        </a:ext>
      </dgm:extLst>
    </dgm:pt>
    <dgm:pt modelId="{AB2A81F6-64A2-4874-B770-0855CADE5580}" type="pres">
      <dgm:prSet presAssocID="{7E658866-53B1-42C0-84C4-6EA8E405727A}" presName="spaceRect" presStyleCnt="0"/>
      <dgm:spPr/>
    </dgm:pt>
    <dgm:pt modelId="{30F05082-2F44-4CDC-8639-2812A8BAE27C}" type="pres">
      <dgm:prSet presAssocID="{7E658866-53B1-42C0-84C4-6EA8E405727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BC9D0A-8BF6-4E38-884F-4477BF64406B}" srcId="{53882B57-FB11-4806-8E2D-F0F5EF420ACF}" destId="{7E658866-53B1-42C0-84C4-6EA8E405727A}" srcOrd="1" destOrd="0" parTransId="{BE8BE28D-9493-4D0C-AC8A-2775ACB68CB0}" sibTransId="{B1082A97-ABDF-4992-9FA1-0B42495F38D5}"/>
    <dgm:cxn modelId="{0239B623-E1BF-4432-8105-FD08D5FEE40B}" type="presOf" srcId="{7E658866-53B1-42C0-84C4-6EA8E405727A}" destId="{30F05082-2F44-4CDC-8639-2812A8BAE27C}" srcOrd="0" destOrd="0" presId="urn:microsoft.com/office/officeart/2018/2/layout/IconLabelList"/>
    <dgm:cxn modelId="{B3CA5373-B492-4506-A9F9-D44B5A11A258}" type="presOf" srcId="{1D959812-722B-49CB-8371-D7ADCAEC7F36}" destId="{F27D9F02-2AD7-4910-A9E6-BDEB3B73F687}" srcOrd="0" destOrd="0" presId="urn:microsoft.com/office/officeart/2018/2/layout/IconLabelList"/>
    <dgm:cxn modelId="{9D87F2DA-8379-4C0C-9EB1-975A75BC062E}" type="presOf" srcId="{53882B57-FB11-4806-8E2D-F0F5EF420ACF}" destId="{EE84757E-8DBD-480E-94F7-4C7E5A376AFC}" srcOrd="0" destOrd="0" presId="urn:microsoft.com/office/officeart/2018/2/layout/IconLabelList"/>
    <dgm:cxn modelId="{E4366DF7-2A30-4ADB-A43C-547222716B0A}" srcId="{53882B57-FB11-4806-8E2D-F0F5EF420ACF}" destId="{1D959812-722B-49CB-8371-D7ADCAEC7F36}" srcOrd="0" destOrd="0" parTransId="{3E91DCF2-057C-4D0D-A63D-A47BC89404DE}" sibTransId="{299E8440-D6B2-4953-A1DC-7CA819AC3C23}"/>
    <dgm:cxn modelId="{89547931-A345-4920-9A55-0A3F9624A1E8}" type="presParOf" srcId="{EE84757E-8DBD-480E-94F7-4C7E5A376AFC}" destId="{E9D44D26-B551-4279-8781-EB4C8A6A74B8}" srcOrd="0" destOrd="0" presId="urn:microsoft.com/office/officeart/2018/2/layout/IconLabelList"/>
    <dgm:cxn modelId="{4B4B39F4-7825-480A-A810-CB5DC84136BB}" type="presParOf" srcId="{E9D44D26-B551-4279-8781-EB4C8A6A74B8}" destId="{E46A7982-B4FF-4049-B417-879410FCA64C}" srcOrd="0" destOrd="0" presId="urn:microsoft.com/office/officeart/2018/2/layout/IconLabelList"/>
    <dgm:cxn modelId="{FA917045-27EB-4610-B5B9-0C693333FA69}" type="presParOf" srcId="{E9D44D26-B551-4279-8781-EB4C8A6A74B8}" destId="{3A006234-A7A5-4CD9-88F2-08EADB8BF7F2}" srcOrd="1" destOrd="0" presId="urn:microsoft.com/office/officeart/2018/2/layout/IconLabelList"/>
    <dgm:cxn modelId="{CA70B63D-0D10-4E22-B35C-6DB0CC0B1737}" type="presParOf" srcId="{E9D44D26-B551-4279-8781-EB4C8A6A74B8}" destId="{F27D9F02-2AD7-4910-A9E6-BDEB3B73F687}" srcOrd="2" destOrd="0" presId="urn:microsoft.com/office/officeart/2018/2/layout/IconLabelList"/>
    <dgm:cxn modelId="{A5B678DD-3C21-4B23-B5EE-3A44D127C4E2}" type="presParOf" srcId="{EE84757E-8DBD-480E-94F7-4C7E5A376AFC}" destId="{D1D5FF65-1D21-4BD6-9A68-182CEBA86F5E}" srcOrd="1" destOrd="0" presId="urn:microsoft.com/office/officeart/2018/2/layout/IconLabelList"/>
    <dgm:cxn modelId="{49A46D7E-C1A5-430E-B636-E1840547A304}" type="presParOf" srcId="{EE84757E-8DBD-480E-94F7-4C7E5A376AFC}" destId="{601FB817-39BE-485A-B657-023E3C041254}" srcOrd="2" destOrd="0" presId="urn:microsoft.com/office/officeart/2018/2/layout/IconLabelList"/>
    <dgm:cxn modelId="{07EBAED8-1535-497E-9B25-C0B1ECD34FE5}" type="presParOf" srcId="{601FB817-39BE-485A-B657-023E3C041254}" destId="{90709285-90B4-4626-BED7-9C261C16D74E}" srcOrd="0" destOrd="0" presId="urn:microsoft.com/office/officeart/2018/2/layout/IconLabelList"/>
    <dgm:cxn modelId="{E64B1DE2-1E32-4803-9FBD-B6ECB2F7D21C}" type="presParOf" srcId="{601FB817-39BE-485A-B657-023E3C041254}" destId="{AB2A81F6-64A2-4874-B770-0855CADE5580}" srcOrd="1" destOrd="0" presId="urn:microsoft.com/office/officeart/2018/2/layout/IconLabelList"/>
    <dgm:cxn modelId="{964AD476-BDB1-43FA-AD46-19D593BEADC3}" type="presParOf" srcId="{601FB817-39BE-485A-B657-023E3C041254}" destId="{30F05082-2F44-4CDC-8639-2812A8BAE27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24789E-5ABA-4F05-A166-B42B1054856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E99923-5072-40F0-99F8-BE767DAA0D20}">
      <dgm:prSet/>
      <dgm:spPr/>
      <dgm:t>
        <a:bodyPr/>
        <a:lstStyle/>
        <a:p>
          <a:r>
            <a:rPr lang="en-US"/>
            <a:t>Medición de resultados a corto plazo.</a:t>
          </a:r>
        </a:p>
      </dgm:t>
    </dgm:pt>
    <dgm:pt modelId="{08219A9A-10DE-4C2C-A8F6-B6BD273E3A2E}" type="parTrans" cxnId="{82954E95-E161-4A7E-8745-63D4A7B5C5DC}">
      <dgm:prSet/>
      <dgm:spPr/>
      <dgm:t>
        <a:bodyPr/>
        <a:lstStyle/>
        <a:p>
          <a:endParaRPr lang="en-US"/>
        </a:p>
      </dgm:t>
    </dgm:pt>
    <dgm:pt modelId="{F1F5AD10-B30C-49E5-836B-6A6EBB088316}" type="sibTrans" cxnId="{82954E95-E161-4A7E-8745-63D4A7B5C5DC}">
      <dgm:prSet/>
      <dgm:spPr/>
      <dgm:t>
        <a:bodyPr/>
        <a:lstStyle/>
        <a:p>
          <a:endParaRPr lang="en-US"/>
        </a:p>
      </dgm:t>
    </dgm:pt>
    <dgm:pt modelId="{07550F81-7DC2-4ACC-A5ED-B9B17281C5CE}">
      <dgm:prSet/>
      <dgm:spPr/>
      <dgm:t>
        <a:bodyPr/>
        <a:lstStyle/>
        <a:p>
          <a:r>
            <a:rPr lang="en-US"/>
            <a:t>Concentración de responsabilidades en el INE.</a:t>
          </a:r>
        </a:p>
      </dgm:t>
    </dgm:pt>
    <dgm:pt modelId="{0100CF3B-6584-43EC-AC9F-AFF3D8168D45}" type="parTrans" cxnId="{2A54A80E-3D39-432B-B4C1-9D4773A84939}">
      <dgm:prSet/>
      <dgm:spPr/>
      <dgm:t>
        <a:bodyPr/>
        <a:lstStyle/>
        <a:p>
          <a:endParaRPr lang="en-US"/>
        </a:p>
      </dgm:t>
    </dgm:pt>
    <dgm:pt modelId="{9DCE8E65-F9A0-4930-9B85-1C80D16E460A}" type="sibTrans" cxnId="{2A54A80E-3D39-432B-B4C1-9D4773A84939}">
      <dgm:prSet/>
      <dgm:spPr/>
      <dgm:t>
        <a:bodyPr/>
        <a:lstStyle/>
        <a:p>
          <a:endParaRPr lang="en-US"/>
        </a:p>
      </dgm:t>
    </dgm:pt>
    <dgm:pt modelId="{20000939-32E1-419D-9628-CACBC2AA1D9C}">
      <dgm:prSet/>
      <dgm:spPr/>
      <dgm:t>
        <a:bodyPr/>
        <a:lstStyle/>
        <a:p>
          <a:r>
            <a:rPr lang="en-US"/>
            <a:t>Adaptación al contexto local insuficiente.</a:t>
          </a:r>
        </a:p>
      </dgm:t>
    </dgm:pt>
    <dgm:pt modelId="{10DD42F6-0D68-4D58-8BBC-145242B75961}" type="parTrans" cxnId="{48F1F37F-E539-4201-BCC6-D71237D36EFD}">
      <dgm:prSet/>
      <dgm:spPr/>
      <dgm:t>
        <a:bodyPr/>
        <a:lstStyle/>
        <a:p>
          <a:endParaRPr lang="en-US"/>
        </a:p>
      </dgm:t>
    </dgm:pt>
    <dgm:pt modelId="{80594021-2063-40F9-9C2F-D139B8A8B106}" type="sibTrans" cxnId="{48F1F37F-E539-4201-BCC6-D71237D36EFD}">
      <dgm:prSet/>
      <dgm:spPr/>
      <dgm:t>
        <a:bodyPr/>
        <a:lstStyle/>
        <a:p>
          <a:endParaRPr lang="en-US"/>
        </a:p>
      </dgm:t>
    </dgm:pt>
    <dgm:pt modelId="{DF0694B4-7A59-47AC-B785-1D14BB1CD929}" type="pres">
      <dgm:prSet presAssocID="{8B24789E-5ABA-4F05-A166-B42B10548560}" presName="vert0" presStyleCnt="0">
        <dgm:presLayoutVars>
          <dgm:dir/>
          <dgm:animOne val="branch"/>
          <dgm:animLvl val="lvl"/>
        </dgm:presLayoutVars>
      </dgm:prSet>
      <dgm:spPr/>
    </dgm:pt>
    <dgm:pt modelId="{61D68F7C-A196-46E3-8A62-A9B5AB7440B4}" type="pres">
      <dgm:prSet presAssocID="{C2E99923-5072-40F0-99F8-BE767DAA0D20}" presName="thickLine" presStyleLbl="alignNode1" presStyleIdx="0" presStyleCnt="3"/>
      <dgm:spPr/>
    </dgm:pt>
    <dgm:pt modelId="{880A85E3-2A73-4EC6-AAF7-FDC419C18ED8}" type="pres">
      <dgm:prSet presAssocID="{C2E99923-5072-40F0-99F8-BE767DAA0D20}" presName="horz1" presStyleCnt="0"/>
      <dgm:spPr/>
    </dgm:pt>
    <dgm:pt modelId="{E031B0D4-5A8B-409B-B938-C8A0494137A9}" type="pres">
      <dgm:prSet presAssocID="{C2E99923-5072-40F0-99F8-BE767DAA0D20}" presName="tx1" presStyleLbl="revTx" presStyleIdx="0" presStyleCnt="3"/>
      <dgm:spPr/>
    </dgm:pt>
    <dgm:pt modelId="{BCDFE12B-F088-4616-9D09-FDE644BD4200}" type="pres">
      <dgm:prSet presAssocID="{C2E99923-5072-40F0-99F8-BE767DAA0D20}" presName="vert1" presStyleCnt="0"/>
      <dgm:spPr/>
    </dgm:pt>
    <dgm:pt modelId="{237F6A34-9A82-4918-9A72-6B96AFF34ECE}" type="pres">
      <dgm:prSet presAssocID="{07550F81-7DC2-4ACC-A5ED-B9B17281C5CE}" presName="thickLine" presStyleLbl="alignNode1" presStyleIdx="1" presStyleCnt="3"/>
      <dgm:spPr/>
    </dgm:pt>
    <dgm:pt modelId="{888C4913-6F53-4D11-ADB1-4E8E0EE9EA4F}" type="pres">
      <dgm:prSet presAssocID="{07550F81-7DC2-4ACC-A5ED-B9B17281C5CE}" presName="horz1" presStyleCnt="0"/>
      <dgm:spPr/>
    </dgm:pt>
    <dgm:pt modelId="{864BFA1A-F644-438B-8DD1-88EE73ECC565}" type="pres">
      <dgm:prSet presAssocID="{07550F81-7DC2-4ACC-A5ED-B9B17281C5CE}" presName="tx1" presStyleLbl="revTx" presStyleIdx="1" presStyleCnt="3"/>
      <dgm:spPr/>
    </dgm:pt>
    <dgm:pt modelId="{F9062083-E24C-4B48-A97A-454172AE48A0}" type="pres">
      <dgm:prSet presAssocID="{07550F81-7DC2-4ACC-A5ED-B9B17281C5CE}" presName="vert1" presStyleCnt="0"/>
      <dgm:spPr/>
    </dgm:pt>
    <dgm:pt modelId="{192DD67D-22D5-4C9C-A615-4B78AB25B8B2}" type="pres">
      <dgm:prSet presAssocID="{20000939-32E1-419D-9628-CACBC2AA1D9C}" presName="thickLine" presStyleLbl="alignNode1" presStyleIdx="2" presStyleCnt="3"/>
      <dgm:spPr/>
    </dgm:pt>
    <dgm:pt modelId="{9C1E7F46-BDA0-4C77-8428-40ECDFCBC510}" type="pres">
      <dgm:prSet presAssocID="{20000939-32E1-419D-9628-CACBC2AA1D9C}" presName="horz1" presStyleCnt="0"/>
      <dgm:spPr/>
    </dgm:pt>
    <dgm:pt modelId="{B4F00C73-E592-40E3-A492-785FAA0DE56A}" type="pres">
      <dgm:prSet presAssocID="{20000939-32E1-419D-9628-CACBC2AA1D9C}" presName="tx1" presStyleLbl="revTx" presStyleIdx="2" presStyleCnt="3"/>
      <dgm:spPr/>
    </dgm:pt>
    <dgm:pt modelId="{C5E20A2D-F231-4FD1-A78B-FB947D885AB4}" type="pres">
      <dgm:prSet presAssocID="{20000939-32E1-419D-9628-CACBC2AA1D9C}" presName="vert1" presStyleCnt="0"/>
      <dgm:spPr/>
    </dgm:pt>
  </dgm:ptLst>
  <dgm:cxnLst>
    <dgm:cxn modelId="{2A54A80E-3D39-432B-B4C1-9D4773A84939}" srcId="{8B24789E-5ABA-4F05-A166-B42B10548560}" destId="{07550F81-7DC2-4ACC-A5ED-B9B17281C5CE}" srcOrd="1" destOrd="0" parTransId="{0100CF3B-6584-43EC-AC9F-AFF3D8168D45}" sibTransId="{9DCE8E65-F9A0-4930-9B85-1C80D16E460A}"/>
    <dgm:cxn modelId="{48F1F37F-E539-4201-BCC6-D71237D36EFD}" srcId="{8B24789E-5ABA-4F05-A166-B42B10548560}" destId="{20000939-32E1-419D-9628-CACBC2AA1D9C}" srcOrd="2" destOrd="0" parTransId="{10DD42F6-0D68-4D58-8BBC-145242B75961}" sibTransId="{80594021-2063-40F9-9C2F-D139B8A8B106}"/>
    <dgm:cxn modelId="{65AB5281-175F-4363-8DBA-522F9883E3AB}" type="presOf" srcId="{C2E99923-5072-40F0-99F8-BE767DAA0D20}" destId="{E031B0D4-5A8B-409B-B938-C8A0494137A9}" srcOrd="0" destOrd="0" presId="urn:microsoft.com/office/officeart/2008/layout/LinedList"/>
    <dgm:cxn modelId="{82954E95-E161-4A7E-8745-63D4A7B5C5DC}" srcId="{8B24789E-5ABA-4F05-A166-B42B10548560}" destId="{C2E99923-5072-40F0-99F8-BE767DAA0D20}" srcOrd="0" destOrd="0" parTransId="{08219A9A-10DE-4C2C-A8F6-B6BD273E3A2E}" sibTransId="{F1F5AD10-B30C-49E5-836B-6A6EBB088316}"/>
    <dgm:cxn modelId="{FD3B67A8-06A6-4503-A05C-BE8829500119}" type="presOf" srcId="{20000939-32E1-419D-9628-CACBC2AA1D9C}" destId="{B4F00C73-E592-40E3-A492-785FAA0DE56A}" srcOrd="0" destOrd="0" presId="urn:microsoft.com/office/officeart/2008/layout/LinedList"/>
    <dgm:cxn modelId="{833FB1C8-EC4E-4B34-945E-08ECC0C36B88}" type="presOf" srcId="{8B24789E-5ABA-4F05-A166-B42B10548560}" destId="{DF0694B4-7A59-47AC-B785-1D14BB1CD929}" srcOrd="0" destOrd="0" presId="urn:microsoft.com/office/officeart/2008/layout/LinedList"/>
    <dgm:cxn modelId="{17F5BCD4-2EAA-4711-973A-399DB4424444}" type="presOf" srcId="{07550F81-7DC2-4ACC-A5ED-B9B17281C5CE}" destId="{864BFA1A-F644-438B-8DD1-88EE73ECC565}" srcOrd="0" destOrd="0" presId="urn:microsoft.com/office/officeart/2008/layout/LinedList"/>
    <dgm:cxn modelId="{E7A72514-C4BE-451E-8326-6AE953716F6D}" type="presParOf" srcId="{DF0694B4-7A59-47AC-B785-1D14BB1CD929}" destId="{61D68F7C-A196-46E3-8A62-A9B5AB7440B4}" srcOrd="0" destOrd="0" presId="urn:microsoft.com/office/officeart/2008/layout/LinedList"/>
    <dgm:cxn modelId="{8777E329-B76D-4582-9502-90CAA4CED885}" type="presParOf" srcId="{DF0694B4-7A59-47AC-B785-1D14BB1CD929}" destId="{880A85E3-2A73-4EC6-AAF7-FDC419C18ED8}" srcOrd="1" destOrd="0" presId="urn:microsoft.com/office/officeart/2008/layout/LinedList"/>
    <dgm:cxn modelId="{7978AE22-2517-4B65-9986-D56053547D1C}" type="presParOf" srcId="{880A85E3-2A73-4EC6-AAF7-FDC419C18ED8}" destId="{E031B0D4-5A8B-409B-B938-C8A0494137A9}" srcOrd="0" destOrd="0" presId="urn:microsoft.com/office/officeart/2008/layout/LinedList"/>
    <dgm:cxn modelId="{FABEDFC8-C871-44F5-8F74-AA831B049E9E}" type="presParOf" srcId="{880A85E3-2A73-4EC6-AAF7-FDC419C18ED8}" destId="{BCDFE12B-F088-4616-9D09-FDE644BD4200}" srcOrd="1" destOrd="0" presId="urn:microsoft.com/office/officeart/2008/layout/LinedList"/>
    <dgm:cxn modelId="{A137C293-EEEF-4547-8516-A7BE41AA043F}" type="presParOf" srcId="{DF0694B4-7A59-47AC-B785-1D14BB1CD929}" destId="{237F6A34-9A82-4918-9A72-6B96AFF34ECE}" srcOrd="2" destOrd="0" presId="urn:microsoft.com/office/officeart/2008/layout/LinedList"/>
    <dgm:cxn modelId="{D29C827B-7ED6-4FAB-AB06-3044CF1709CC}" type="presParOf" srcId="{DF0694B4-7A59-47AC-B785-1D14BB1CD929}" destId="{888C4913-6F53-4D11-ADB1-4E8E0EE9EA4F}" srcOrd="3" destOrd="0" presId="urn:microsoft.com/office/officeart/2008/layout/LinedList"/>
    <dgm:cxn modelId="{D12069B9-F6BF-44EE-8343-A375DCDCFEF2}" type="presParOf" srcId="{888C4913-6F53-4D11-ADB1-4E8E0EE9EA4F}" destId="{864BFA1A-F644-438B-8DD1-88EE73ECC565}" srcOrd="0" destOrd="0" presId="urn:microsoft.com/office/officeart/2008/layout/LinedList"/>
    <dgm:cxn modelId="{F30E0620-3FC2-4940-8AF8-7B4E8BD8CC12}" type="presParOf" srcId="{888C4913-6F53-4D11-ADB1-4E8E0EE9EA4F}" destId="{F9062083-E24C-4B48-A97A-454172AE48A0}" srcOrd="1" destOrd="0" presId="urn:microsoft.com/office/officeart/2008/layout/LinedList"/>
    <dgm:cxn modelId="{ECCC4254-B748-4B52-A1BC-4A517B17062B}" type="presParOf" srcId="{DF0694B4-7A59-47AC-B785-1D14BB1CD929}" destId="{192DD67D-22D5-4C9C-A615-4B78AB25B8B2}" srcOrd="4" destOrd="0" presId="urn:microsoft.com/office/officeart/2008/layout/LinedList"/>
    <dgm:cxn modelId="{DD48A737-6050-4C2F-A37C-4FEBE732F613}" type="presParOf" srcId="{DF0694B4-7A59-47AC-B785-1D14BB1CD929}" destId="{9C1E7F46-BDA0-4C77-8428-40ECDFCBC510}" srcOrd="5" destOrd="0" presId="urn:microsoft.com/office/officeart/2008/layout/LinedList"/>
    <dgm:cxn modelId="{6DC19218-4435-44C8-9C34-83F72E9735A1}" type="presParOf" srcId="{9C1E7F46-BDA0-4C77-8428-40ECDFCBC510}" destId="{B4F00C73-E592-40E3-A492-785FAA0DE56A}" srcOrd="0" destOrd="0" presId="urn:microsoft.com/office/officeart/2008/layout/LinedList"/>
    <dgm:cxn modelId="{E2CFEE3F-54B7-401B-B364-ADE1EAE8047D}" type="presParOf" srcId="{9C1E7F46-BDA0-4C77-8428-40ECDFCBC510}" destId="{C5E20A2D-F231-4FD1-A78B-FB947D885A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BC2D7-0605-4D48-8FAE-0DC75DBDF4E0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41A51-6C62-4EA0-9FFD-B1273D5E2EE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798BE-693F-4E56-BE4F-0930CBA40F69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Desafío 1: El papel de los OPL en la implementación de la ENCÍVICA.</a:t>
          </a:r>
        </a:p>
      </dsp:txBody>
      <dsp:txXfrm>
        <a:off x="1493203" y="552"/>
        <a:ext cx="6736396" cy="1292816"/>
      </dsp:txXfrm>
    </dsp:sp>
    <dsp:sp modelId="{634F04FE-A44D-42F8-9CEA-764142ABA821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545AF-3279-47AF-BCCB-17CCEC8AC56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3EA4C-61C0-4A0C-94F8-0582CDC8C610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Desafío 2: Revisión crítica del modelo de implementación, monitoreo y evaluación desde un enfoque de políticas públicas.</a:t>
          </a:r>
        </a:p>
      </dsp:txBody>
      <dsp:txXfrm>
        <a:off x="1493203" y="1616573"/>
        <a:ext cx="6736396" cy="1292816"/>
      </dsp:txXfrm>
    </dsp:sp>
    <dsp:sp modelId="{6FF6C647-FDC0-4499-9F86-A1D50038CFCD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75991-A90B-426B-AF02-2BD1921902B3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6907C-EE8A-4C52-B14B-1E538E2B9F1C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Conclusiones.</a:t>
          </a: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F993F-5A70-4E8E-A929-3648298F4E78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2BF26-5F0F-4A0C-BF1E-91269F1ED792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D09EE-6F6E-4888-AA7C-5C0B3ED49228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Explicación general del mandato constitucional de los OPL.</a:t>
          </a:r>
        </a:p>
      </dsp:txBody>
      <dsp:txXfrm>
        <a:off x="1568246" y="735468"/>
        <a:ext cx="6661353" cy="1357788"/>
      </dsp:txXfrm>
    </dsp:sp>
    <dsp:sp modelId="{8C19DD0D-8C34-4A93-B7AB-439804BC69A1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DD56F-6FFA-471A-9911-FCA31130E2D0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784E6-19FC-4113-9B7B-87AAA06DFF5A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Enlace con la Estrategia Nacional de Educación Cívica 2024-2026.</a:t>
          </a:r>
        </a:p>
      </dsp:txBody>
      <dsp:txXfrm>
        <a:off x="1568246" y="2432705"/>
        <a:ext cx="6661353" cy="1357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DC141-6B4C-4843-B4A9-3E228A151FA3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F645-DB84-428D-94F7-47A61A3E5D30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B9515-AEA3-44FC-B99A-85063ACC23A9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Promover la educación cívica en procesos electorales locales (art. 41 de la CPEUM).</a:t>
          </a:r>
        </a:p>
      </dsp:txBody>
      <dsp:txXfrm>
        <a:off x="1437631" y="531"/>
        <a:ext cx="6449068" cy="1244702"/>
      </dsp:txXfrm>
    </dsp:sp>
    <dsp:sp modelId="{8A8DF5CC-8A65-4306-BDD1-4C6BEB36B387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84984-4168-4E91-8AD6-16D5193B05F6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6122E-E69A-4A82-AB3C-947D3CCCEBC5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Implementación de actividades formativas alineadas con la estrategia.</a:t>
          </a:r>
        </a:p>
      </dsp:txBody>
      <dsp:txXfrm>
        <a:off x="1437631" y="1556410"/>
        <a:ext cx="6449068" cy="1244702"/>
      </dsp:txXfrm>
    </dsp:sp>
    <dsp:sp modelId="{C0CD7050-954B-4075-8B8A-F5D28649E129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8CDEB-F616-4D5F-B667-278C34EE4CEB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4360E-DEAB-4403-932F-2404C11D3228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Coordinación con actores públicos y privados para crear alianzas estratégicas.</a:t>
          </a:r>
        </a:p>
      </dsp:txBody>
      <dsp:txXfrm>
        <a:off x="1437631" y="3112289"/>
        <a:ext cx="6449068" cy="12447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D6B3C-F25A-4E4B-8CEB-F1711C5BF03A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2F6E3-6BF5-48FC-8FCF-1895A9B0B5F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FB84A-D144-46D0-A70C-B4F6740E9A88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Integración de los OPL en el Consejo de Evaluación de la ENCÍVICA.</a:t>
          </a:r>
        </a:p>
      </dsp:txBody>
      <dsp:txXfrm>
        <a:off x="1493203" y="552"/>
        <a:ext cx="6736396" cy="1292816"/>
      </dsp:txXfrm>
    </dsp:sp>
    <dsp:sp modelId="{C9A2300A-AD9A-4A70-9ED6-FF384890030D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0B60F-64D1-4278-AC56-BF5AE62E4BE6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66455-A018-4437-B374-9AE837F98908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Funciones en la toma de decisiones y en la evaluación de los indicadores.</a:t>
          </a:r>
        </a:p>
      </dsp:txBody>
      <dsp:txXfrm>
        <a:off x="1493203" y="1616573"/>
        <a:ext cx="6736396" cy="1292816"/>
      </dsp:txXfrm>
    </dsp:sp>
    <dsp:sp modelId="{8AAAE0F2-7372-4C58-997D-44FA8A0C8A8F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21B19-28DC-4205-88E9-22AE28F10E98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F111-85DC-4D96-AB6A-554A7179107D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Ejecución de ajustes en las actividades según el contexto local.</a:t>
          </a:r>
        </a:p>
      </dsp:txBody>
      <dsp:txXfrm>
        <a:off x="1493203" y="3232593"/>
        <a:ext cx="6736396" cy="12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B267A-7CE4-4D37-B64C-74272ECF4229}">
      <dsp:nvSpPr>
        <dsp:cNvPr id="0" name=""/>
        <dsp:cNvSpPr/>
      </dsp:nvSpPr>
      <dsp:spPr>
        <a:xfrm>
          <a:off x="0" y="3748200"/>
          <a:ext cx="4438638" cy="123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Monitoreo</a:t>
          </a:r>
          <a:r>
            <a:rPr lang="en-US" sz="2100" kern="1200" dirty="0"/>
            <a:t> local a </a:t>
          </a:r>
          <a:r>
            <a:rPr lang="en-US" sz="2100" kern="1200" dirty="0" err="1"/>
            <a:t>través</a:t>
          </a:r>
          <a:r>
            <a:rPr lang="en-US" sz="2100" kern="1200" dirty="0"/>
            <a:t> del </a:t>
          </a:r>
          <a:r>
            <a:rPr lang="en-US" sz="2100" kern="1200" dirty="0" err="1"/>
            <a:t>sistema</a:t>
          </a:r>
          <a:r>
            <a:rPr lang="en-US" sz="2100" kern="1200" dirty="0"/>
            <a:t> MOSE 2.0.</a:t>
          </a:r>
        </a:p>
      </dsp:txBody>
      <dsp:txXfrm>
        <a:off x="0" y="3748200"/>
        <a:ext cx="4438638" cy="1230243"/>
      </dsp:txXfrm>
    </dsp:sp>
    <dsp:sp modelId="{05815E86-ACFB-4E09-AB26-18D3CEDF0112}">
      <dsp:nvSpPr>
        <dsp:cNvPr id="0" name=""/>
        <dsp:cNvSpPr/>
      </dsp:nvSpPr>
      <dsp:spPr>
        <a:xfrm rot="10800000">
          <a:off x="0" y="1874540"/>
          <a:ext cx="4438638" cy="1892113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Adaptación de la estrategia a los contextos locales y necesidades de las comunidades.</a:t>
          </a:r>
        </a:p>
      </dsp:txBody>
      <dsp:txXfrm rot="10800000">
        <a:off x="0" y="1874540"/>
        <a:ext cx="4438638" cy="1229438"/>
      </dsp:txXfrm>
    </dsp:sp>
    <dsp:sp modelId="{64A4AD4B-D604-4EBA-A438-BEBB7016D40D}">
      <dsp:nvSpPr>
        <dsp:cNvPr id="0" name=""/>
        <dsp:cNvSpPr/>
      </dsp:nvSpPr>
      <dsp:spPr>
        <a:xfrm rot="10800000">
          <a:off x="0" y="0"/>
          <a:ext cx="4438638" cy="189211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Ejecución de las cédulas operativas.</a:t>
          </a:r>
        </a:p>
      </dsp:txBody>
      <dsp:txXfrm rot="10800000">
        <a:off x="0" y="0"/>
        <a:ext cx="4438638" cy="12294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20F1E-530B-4E08-BEBE-1F98E9435163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1EB88-FB75-4A91-AE2A-F1DD5972293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358AD-3213-4AA5-B280-19179AE7D6F3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Diversidad de realidades locales: socioeconómicas, políticas y culturales.</a:t>
          </a:r>
        </a:p>
      </dsp:txBody>
      <dsp:txXfrm>
        <a:off x="1493203" y="552"/>
        <a:ext cx="6736396" cy="1292816"/>
      </dsp:txXfrm>
    </dsp:sp>
    <dsp:sp modelId="{34E301D2-F089-4A76-9EF0-D0C9D8D25A02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95D7A-BCED-4562-B082-36564AFC7ED4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AB34F-0334-4371-B689-A24E88D5C285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Recursos limitados y capacidad técnica de los OPL.</a:t>
          </a:r>
        </a:p>
      </dsp:txBody>
      <dsp:txXfrm>
        <a:off x="1493203" y="1616573"/>
        <a:ext cx="6736396" cy="1292816"/>
      </dsp:txXfrm>
    </dsp:sp>
    <dsp:sp modelId="{2ED3DC8A-5BD5-4DC3-9D86-FD79134D0785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717A2-EE88-4200-91F5-276F1B703AB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54961-A27C-4942-9682-6DBCFA896F5E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Coordinación efectiva con otros actores locales.</a:t>
          </a:r>
        </a:p>
      </dsp:txBody>
      <dsp:txXfrm>
        <a:off x="1493203" y="3232593"/>
        <a:ext cx="6736396" cy="129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A7982-B4FF-4049-B417-879410FCA64C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D9F02-2AD7-4910-A9E6-BDEB3B73F687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Descripción del enfoque de implementación en dos fases (acciones preparatorias y operativas).</a:t>
          </a:r>
        </a:p>
      </dsp:txBody>
      <dsp:txXfrm>
        <a:off x="16284" y="2964165"/>
        <a:ext cx="3768750" cy="720000"/>
      </dsp:txXfrm>
    </dsp:sp>
    <dsp:sp modelId="{90709285-90B4-4626-BED7-9C261C16D74E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05082-2F44-4CDC-8639-2812A8BAE27C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Plazo ajustado para la implementación debido al Proceso Electoral Concurrente 2024.</a:t>
          </a:r>
        </a:p>
      </dsp:txBody>
      <dsp:txXfrm>
        <a:off x="4444565" y="2964165"/>
        <a:ext cx="3768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68F7C-A196-46E3-8A62-A9B5AB7440B4}">
      <dsp:nvSpPr>
        <dsp:cNvPr id="0" name=""/>
        <dsp:cNvSpPr/>
      </dsp:nvSpPr>
      <dsp:spPr>
        <a:xfrm>
          <a:off x="0" y="1913"/>
          <a:ext cx="3993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31B0D4-5A8B-409B-B938-C8A0494137A9}">
      <dsp:nvSpPr>
        <dsp:cNvPr id="0" name=""/>
        <dsp:cNvSpPr/>
      </dsp:nvSpPr>
      <dsp:spPr>
        <a:xfrm>
          <a:off x="0" y="1913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Medición de resultados a corto plazo.</a:t>
          </a:r>
        </a:p>
      </dsp:txBody>
      <dsp:txXfrm>
        <a:off x="0" y="1913"/>
        <a:ext cx="3993357" cy="1305236"/>
      </dsp:txXfrm>
    </dsp:sp>
    <dsp:sp modelId="{237F6A34-9A82-4918-9A72-6B96AFF34ECE}">
      <dsp:nvSpPr>
        <dsp:cNvPr id="0" name=""/>
        <dsp:cNvSpPr/>
      </dsp:nvSpPr>
      <dsp:spPr>
        <a:xfrm>
          <a:off x="0" y="1307150"/>
          <a:ext cx="3993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4BFA1A-F644-438B-8DD1-88EE73ECC565}">
      <dsp:nvSpPr>
        <dsp:cNvPr id="0" name=""/>
        <dsp:cNvSpPr/>
      </dsp:nvSpPr>
      <dsp:spPr>
        <a:xfrm>
          <a:off x="0" y="1307150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Concentración de responsabilidades en el INE.</a:t>
          </a:r>
        </a:p>
      </dsp:txBody>
      <dsp:txXfrm>
        <a:off x="0" y="1307150"/>
        <a:ext cx="3993357" cy="1305236"/>
      </dsp:txXfrm>
    </dsp:sp>
    <dsp:sp modelId="{192DD67D-22D5-4C9C-A615-4B78AB25B8B2}">
      <dsp:nvSpPr>
        <dsp:cNvPr id="0" name=""/>
        <dsp:cNvSpPr/>
      </dsp:nvSpPr>
      <dsp:spPr>
        <a:xfrm>
          <a:off x="0" y="2612387"/>
          <a:ext cx="399335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F00C73-E592-40E3-A492-785FAA0DE56A}">
      <dsp:nvSpPr>
        <dsp:cNvPr id="0" name=""/>
        <dsp:cNvSpPr/>
      </dsp:nvSpPr>
      <dsp:spPr>
        <a:xfrm>
          <a:off x="0" y="2612387"/>
          <a:ext cx="3993357" cy="1305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Adaptación al contexto local insuficiente.</a:t>
          </a:r>
        </a:p>
      </dsp:txBody>
      <dsp:txXfrm>
        <a:off x="0" y="2612387"/>
        <a:ext cx="3993357" cy="130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s y números digitales en 3D">
            <a:extLst>
              <a:ext uri="{FF2B5EF4-FFF2-40B4-BE49-F238E27FC236}">
                <a16:creationId xmlns:a16="http://schemas.microsoft.com/office/drawing/2014/main" id="{01951481-F978-88DE-A8F7-C2BAAD28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0019" r="979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37434"/>
            <a:ext cx="8213271" cy="3245970"/>
          </a:xfrm>
        </p:spPr>
        <p:txBody>
          <a:bodyPr anchor="t">
            <a:normAutofit/>
          </a:bodyPr>
          <a:lstStyle/>
          <a:p>
            <a:pPr algn="l"/>
            <a:r>
              <a:rPr lang="es-ES" sz="5400" dirty="0">
                <a:solidFill>
                  <a:srgbClr val="FFFFFF"/>
                </a:solidFill>
              </a:rPr>
              <a:t>Implementación de la ENCÍVICA 2024-2026: Desafíos Críticos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855" y="4857154"/>
            <a:ext cx="8353631" cy="1588514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s-ES" dirty="0">
                <a:solidFill>
                  <a:srgbClr val="FFFFFF"/>
                </a:solidFill>
              </a:rPr>
              <a:t>Análisis del Rol de los OPL y el Modelo de Monitoreo</a:t>
            </a:r>
          </a:p>
          <a:p>
            <a:pPr algn="l"/>
            <a:endParaRPr lang="es-ES" dirty="0">
              <a:solidFill>
                <a:srgbClr val="FFFFFF"/>
              </a:solidFill>
            </a:endParaRPr>
          </a:p>
          <a:p>
            <a:pPr algn="l"/>
            <a:r>
              <a:rPr lang="es-ES" dirty="0">
                <a:solidFill>
                  <a:srgbClr val="FFFFFF"/>
                </a:solidFill>
              </a:rPr>
              <a:t>Marco Iván Vargas Cuéllar – CEEPAC SLP</a:t>
            </a:r>
          </a:p>
          <a:p>
            <a:pPr algn="l"/>
            <a:r>
              <a:rPr lang="es-ES" dirty="0">
                <a:solidFill>
                  <a:srgbClr val="FFFFFF"/>
                </a:solidFill>
              </a:rPr>
              <a:t>@marcoivanvargas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500"/>
              <a:t>Críticas desde el Enfoque de Políticas Públicas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s-ES" sz="2400" dirty="0"/>
              <a:t>Falta de flexibilidad para adaptarse a cambios en tiempo real.</a:t>
            </a:r>
          </a:p>
          <a:p>
            <a:r>
              <a:rPr lang="es-ES" sz="2400" dirty="0"/>
              <a:t>Transparencia y Rendición de Cuentas.</a:t>
            </a:r>
          </a:p>
          <a:p>
            <a:r>
              <a:rPr lang="es-ES" sz="2400" dirty="0"/>
              <a:t>Recursos Humanos y Técnicos limitados en algunos OPL.</a:t>
            </a:r>
          </a:p>
        </p:txBody>
      </p:sp>
      <p:pic>
        <p:nvPicPr>
          <p:cNvPr id="5" name="Picture 4" descr="Un gran chincheta roja frente a muchas chinchetas negras más pequeñas">
            <a:extLst>
              <a:ext uri="{FF2B5EF4-FFF2-40B4-BE49-F238E27FC236}">
                <a16:creationId xmlns:a16="http://schemas.microsoft.com/office/drawing/2014/main" id="{0C836453-D136-87EC-6539-75D833C0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50" r="14528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8" y="327025"/>
            <a:ext cx="3993358" cy="1630363"/>
          </a:xfrm>
        </p:spPr>
        <p:txBody>
          <a:bodyPr anchor="b">
            <a:normAutofit/>
          </a:bodyPr>
          <a:lstStyle/>
          <a:p>
            <a:r>
              <a:rPr lang="es-ES" sz="3100"/>
              <a:t>Aspectos Críticos del Monitoreo y Evaluación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7EBBF-2E96-4EF3-6E01-239C7FA28D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70" r="18572" b="-2"/>
          <a:stretch/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E6486-EFA5-B68C-353F-C5AA1D17D3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19212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s-MX" sz="3200"/>
              <a:t>Lecciones de Políticas Públicas Comparadas</a:t>
            </a:r>
          </a:p>
        </p:txBody>
      </p:sp>
      <p:pic>
        <p:nvPicPr>
          <p:cNvPr id="5" name="Picture 4" descr="Una imagen en primer plano de los peones de ajedrez">
            <a:extLst>
              <a:ext uri="{FF2B5EF4-FFF2-40B4-BE49-F238E27FC236}">
                <a16:creationId xmlns:a16="http://schemas.microsoft.com/office/drawing/2014/main" id="{1004FBE8-8291-BF1F-0D6D-0BC2D2E20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18" r="18349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556" y="2470245"/>
            <a:ext cx="3117384" cy="3769835"/>
          </a:xfrm>
        </p:spPr>
        <p:txBody>
          <a:bodyPr anchor="ctr">
            <a:normAutofit fontScale="92500" lnSpcReduction="20000"/>
          </a:bodyPr>
          <a:lstStyle/>
          <a:p>
            <a:r>
              <a:rPr lang="es-ES" sz="2800" dirty="0"/>
              <a:t>Comparación con otras políticas de educación cívica.</a:t>
            </a:r>
          </a:p>
          <a:p>
            <a:r>
              <a:rPr lang="es-ES" sz="2800" dirty="0"/>
              <a:t>Modelos de monitoreo exitosos en otras democracias.</a:t>
            </a:r>
          </a:p>
          <a:p>
            <a:r>
              <a:rPr lang="es-ES" sz="2800" dirty="0"/>
              <a:t>Enfoque participativo en la evaluación.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s-MX" sz="3500"/>
              <a:t>Conclusiones del Análisis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76" y="2481943"/>
            <a:ext cx="7626096" cy="3695020"/>
          </a:xfrm>
        </p:spPr>
        <p:txBody>
          <a:bodyPr>
            <a:normAutofit/>
          </a:bodyPr>
          <a:lstStyle/>
          <a:p>
            <a:r>
              <a:rPr lang="es-ES" dirty="0"/>
              <a:t>Los OPL juegan un rol vital, pero enfrentan desafíos estructurales.</a:t>
            </a:r>
          </a:p>
          <a:p>
            <a:r>
              <a:rPr lang="es-ES" dirty="0"/>
              <a:t>El modelo de monitoreo y evaluación debe ser más flexible.</a:t>
            </a:r>
          </a:p>
          <a:p>
            <a:r>
              <a:rPr lang="es-ES" dirty="0"/>
              <a:t>Integración de actores externos y ciudadanos en el proceso de evaluación.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MX" sz="4700"/>
              <a:t>Recomendaciones Finales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r>
              <a:rPr lang="es-ES" dirty="0"/>
              <a:t>Aumentar la inversión en la capacitación de los OPL.</a:t>
            </a:r>
          </a:p>
          <a:p>
            <a:r>
              <a:rPr lang="es-ES" dirty="0"/>
              <a:t>Descentralizar aspectos del MOSE 2.0.</a:t>
            </a:r>
          </a:p>
          <a:p>
            <a:r>
              <a:rPr lang="es-ES" dirty="0"/>
              <a:t>Promover la transparencia y acceso público.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s y números digitales en 3D">
            <a:extLst>
              <a:ext uri="{FF2B5EF4-FFF2-40B4-BE49-F238E27FC236}">
                <a16:creationId xmlns:a16="http://schemas.microsoft.com/office/drawing/2014/main" id="{01951481-F978-88DE-A8F7-C2BAAD28BD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0019" r="979" b="-1"/>
          <a:stretch/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37434"/>
            <a:ext cx="8213271" cy="3245970"/>
          </a:xfrm>
        </p:spPr>
        <p:txBody>
          <a:bodyPr anchor="t">
            <a:normAutofit/>
          </a:bodyPr>
          <a:lstStyle/>
          <a:p>
            <a:pPr algn="l"/>
            <a:r>
              <a:rPr lang="es-ES" sz="5400" dirty="0">
                <a:solidFill>
                  <a:srgbClr val="FFFFFF"/>
                </a:solidFill>
              </a:rPr>
              <a:t>Implementación de la ENCÍVICA 2024-2026: Desafíos Críticos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855" y="4857154"/>
            <a:ext cx="8353631" cy="1588514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es-ES" dirty="0">
                <a:solidFill>
                  <a:srgbClr val="FFFFFF"/>
                </a:solidFill>
              </a:rPr>
              <a:t>Análisis del Rol de los OPL y el Modelo de Monitoreo</a:t>
            </a:r>
          </a:p>
          <a:p>
            <a:pPr algn="l"/>
            <a:endParaRPr lang="es-ES" dirty="0">
              <a:solidFill>
                <a:srgbClr val="FFFFFF"/>
              </a:solidFill>
            </a:endParaRPr>
          </a:p>
          <a:p>
            <a:pPr algn="l"/>
            <a:r>
              <a:rPr lang="es-ES" dirty="0">
                <a:solidFill>
                  <a:srgbClr val="FFFFFF"/>
                </a:solidFill>
              </a:rPr>
              <a:t>Marco Iván Vargas Cuéllar – CEEPAC SLP</a:t>
            </a:r>
          </a:p>
          <a:p>
            <a:pPr algn="l"/>
            <a:r>
              <a:rPr lang="es-ES" dirty="0">
                <a:solidFill>
                  <a:srgbClr val="FFFFFF"/>
                </a:solidFill>
              </a:rPr>
              <a:t>@marcoivanvargas</a:t>
            </a:r>
          </a:p>
        </p:txBody>
      </p:sp>
    </p:spTree>
    <p:extLst>
      <p:ext uri="{BB962C8B-B14F-4D97-AF65-F5344CB8AC3E}">
        <p14:creationId xmlns:p14="http://schemas.microsoft.com/office/powerpoint/2010/main" val="336583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9EE690-3958-EE96-FFCB-859594E05F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Introducción al Rol de los OPL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2BBABE-8357-B763-CFB5-23762A0E9C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r>
              <a:rPr lang="es-ES" sz="4100"/>
              <a:t>Atribuciones Principales de los OPL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F4B655F-B6F9-DB77-7A25-8C6DA10F4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14222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Participación de los OPL en el Consejo de Evaluación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FECAC4-6D5C-233A-D93A-4707519F2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es-MX" sz="2600"/>
              <a:t>Responsabilidades Operativas de los OPL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59BADE-ABB6-C797-9CE8-A5D3BDC6E3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64673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Desafíos en la Implementación Local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D76169-D8C1-90D5-5852-2C86874CDF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Modelo de Implementación de la ENCÍVICA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E6C34E-01F7-AB59-4310-2DBCEB6DBA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417" y="1138036"/>
            <a:ext cx="4083287" cy="1402470"/>
          </a:xfrm>
        </p:spPr>
        <p:txBody>
          <a:bodyPr anchor="t">
            <a:normAutofit/>
          </a:bodyPr>
          <a:lstStyle/>
          <a:p>
            <a:r>
              <a:rPr lang="es-ES" sz="2800"/>
              <a:t>El MOSE 2.0: Sistema de Monitoreo, Seguimiento y Evaluación</a:t>
            </a:r>
          </a:p>
        </p:txBody>
      </p:sp>
      <p:pic>
        <p:nvPicPr>
          <p:cNvPr id="7" name="Picture 4" descr="Fondos abstracto">
            <a:extLst>
              <a:ext uri="{FF2B5EF4-FFF2-40B4-BE49-F238E27FC236}">
                <a16:creationId xmlns:a16="http://schemas.microsoft.com/office/drawing/2014/main" id="{C74D881F-5D56-17A4-2F8F-7567A7C3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876" r="13323"/>
          <a:stretch/>
        </p:blipFill>
        <p:spPr>
          <a:xfrm>
            <a:off x="20" y="10"/>
            <a:ext cx="3863363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417" y="2551176"/>
            <a:ext cx="4083287" cy="3591207"/>
          </a:xfrm>
        </p:spPr>
        <p:txBody>
          <a:bodyPr>
            <a:normAutofit fontScale="92500"/>
          </a:bodyPr>
          <a:lstStyle/>
          <a:p>
            <a:r>
              <a:rPr lang="es-ES" sz="2800" dirty="0"/>
              <a:t>Definición del MOSE 2.0 y su importancia en el seguimiento.</a:t>
            </a:r>
          </a:p>
          <a:p>
            <a:r>
              <a:rPr lang="es-ES" sz="2800" dirty="0"/>
              <a:t>Características principales del sistema (captura de datos, tableros dinámicos, evaluación en tiempo real).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493</Words>
  <Application>Microsoft Office PowerPoint</Application>
  <PresentationFormat>Presentación en pantalla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Implementación de la ENCÍVICA 2024-2026: Desafíos Críticos</vt:lpstr>
      <vt:lpstr>Agenda</vt:lpstr>
      <vt:lpstr>Introducción al Rol de los OPL</vt:lpstr>
      <vt:lpstr>Atribuciones Principales de los OPL</vt:lpstr>
      <vt:lpstr>Participación de los OPL en el Consejo de Evaluación</vt:lpstr>
      <vt:lpstr>Responsabilidades Operativas de los OPL</vt:lpstr>
      <vt:lpstr>Desafíos en la Implementación Local</vt:lpstr>
      <vt:lpstr>Modelo de Implementación de la ENCÍVICA</vt:lpstr>
      <vt:lpstr>El MOSE 2.0: Sistema de Monitoreo, Seguimiento y Evaluación</vt:lpstr>
      <vt:lpstr>Críticas desde el Enfoque de Políticas Públicas</vt:lpstr>
      <vt:lpstr>Aspectos Críticos del Monitoreo y Evaluación</vt:lpstr>
      <vt:lpstr>Lecciones de Políticas Públicas Comparadas</vt:lpstr>
      <vt:lpstr>Conclusiones del Análisis</vt:lpstr>
      <vt:lpstr>Recomendaciones Finales</vt:lpstr>
      <vt:lpstr>Implementación de la ENCÍVICA 2024-2026: Desafíos Críticos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Marco Vargas</dc:creator>
  <cp:keywords/>
  <dc:description>generated using python-pptx</dc:description>
  <cp:lastModifiedBy>usuario</cp:lastModifiedBy>
  <cp:revision>2</cp:revision>
  <dcterms:created xsi:type="dcterms:W3CDTF">2013-01-27T09:14:16Z</dcterms:created>
  <dcterms:modified xsi:type="dcterms:W3CDTF">2024-09-30T16:38:44Z</dcterms:modified>
  <cp:category/>
</cp:coreProperties>
</file>